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0" r:id="rId6"/>
    <p:sldId id="268" r:id="rId7"/>
    <p:sldId id="259" r:id="rId8"/>
    <p:sldId id="257" r:id="rId9"/>
    <p:sldId id="258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712D3-C180-7F1C-E1D9-66779AC6EEDA}" v="1543" dt="2023-07-04T04:10:14.689"/>
    <p1510:client id="{AB9B7B15-C067-4323-86C7-21E20AAE367B}" v="6" dt="2023-07-03T04:15:25.846"/>
    <p1510:client id="{FB73DA95-E1E0-778C-BBB8-0EE130C76978}" v="23" dt="2023-07-06T06:58:20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서원" userId="S::2360340047@office.kopo.ac.kr::7f7ae886-67f9-47fa-9201-7fde6b0d6b47" providerId="AD" clId="Web-{977712D3-C180-7F1C-E1D9-66779AC6EEDA}"/>
    <pc:docChg chg="addSld delSld modSld">
      <pc:chgData name="김서원" userId="S::2360340047@office.kopo.ac.kr::7f7ae886-67f9-47fa-9201-7fde6b0d6b47" providerId="AD" clId="Web-{977712D3-C180-7F1C-E1D9-66779AC6EEDA}" dt="2023-07-04T04:10:12.924" v="1487" actId="20577"/>
      <pc:docMkLst>
        <pc:docMk/>
      </pc:docMkLst>
      <pc:sldChg chg="modSp add del">
        <pc:chgData name="김서원" userId="S::2360340047@office.kopo.ac.kr::7f7ae886-67f9-47fa-9201-7fde6b0d6b47" providerId="AD" clId="Web-{977712D3-C180-7F1C-E1D9-66779AC6EEDA}" dt="2023-07-04T02:25:35.196" v="1240" actId="20577"/>
        <pc:sldMkLst>
          <pc:docMk/>
          <pc:sldMk cId="2074881260" sldId="257"/>
        </pc:sldMkLst>
        <pc:spChg chg="mod">
          <ac:chgData name="김서원" userId="S::2360340047@office.kopo.ac.kr::7f7ae886-67f9-47fa-9201-7fde6b0d6b47" providerId="AD" clId="Web-{977712D3-C180-7F1C-E1D9-66779AC6EEDA}" dt="2023-07-04T02:25:35.196" v="1240" actId="20577"/>
          <ac:spMkLst>
            <pc:docMk/>
            <pc:sldMk cId="2074881260" sldId="257"/>
            <ac:spMk id="2" creationId="{CCD69A9B-C7C2-BCEE-5CE8-CDE999F3D538}"/>
          </ac:spMkLst>
        </pc:spChg>
        <pc:spChg chg="mod">
          <ac:chgData name="김서원" userId="S::2360340047@office.kopo.ac.kr::7f7ae886-67f9-47fa-9201-7fde6b0d6b47" providerId="AD" clId="Web-{977712D3-C180-7F1C-E1D9-66779AC6EEDA}" dt="2023-07-04T00:25:42.399" v="934" actId="20577"/>
          <ac:spMkLst>
            <pc:docMk/>
            <pc:sldMk cId="2074881260" sldId="257"/>
            <ac:spMk id="15" creationId="{4BE1DB54-A502-A008-56CB-380C4C63DA93}"/>
          </ac:spMkLst>
        </pc:spChg>
      </pc:sldChg>
      <pc:sldChg chg="modSp add del">
        <pc:chgData name="김서원" userId="S::2360340047@office.kopo.ac.kr::7f7ae886-67f9-47fa-9201-7fde6b0d6b47" providerId="AD" clId="Web-{977712D3-C180-7F1C-E1D9-66779AC6EEDA}" dt="2023-07-04T02:32:05.693" v="1263" actId="20577"/>
        <pc:sldMkLst>
          <pc:docMk/>
          <pc:sldMk cId="1990590428" sldId="258"/>
        </pc:sldMkLst>
        <pc:spChg chg="mod">
          <ac:chgData name="김서원" userId="S::2360340047@office.kopo.ac.kr::7f7ae886-67f9-47fa-9201-7fde6b0d6b47" providerId="AD" clId="Web-{977712D3-C180-7F1C-E1D9-66779AC6EEDA}" dt="2023-07-04T02:32:05.693" v="1263" actId="20577"/>
          <ac:spMkLst>
            <pc:docMk/>
            <pc:sldMk cId="1990590428" sldId="258"/>
            <ac:spMk id="3" creationId="{81EAE326-6785-B63C-D0F7-0BA6598C7575}"/>
          </ac:spMkLst>
        </pc:spChg>
      </pc:sldChg>
      <pc:sldChg chg="modSp add del">
        <pc:chgData name="김서원" userId="S::2360340047@office.kopo.ac.kr::7f7ae886-67f9-47fa-9201-7fde6b0d6b47" providerId="AD" clId="Web-{977712D3-C180-7F1C-E1D9-66779AC6EEDA}" dt="2023-07-04T02:25:28.993" v="1239" actId="20577"/>
        <pc:sldMkLst>
          <pc:docMk/>
          <pc:sldMk cId="1719184702" sldId="259"/>
        </pc:sldMkLst>
        <pc:spChg chg="mod">
          <ac:chgData name="김서원" userId="S::2360340047@office.kopo.ac.kr::7f7ae886-67f9-47fa-9201-7fde6b0d6b47" providerId="AD" clId="Web-{977712D3-C180-7F1C-E1D9-66779AC6EEDA}" dt="2023-07-04T02:25:28.993" v="1239" actId="20577"/>
          <ac:spMkLst>
            <pc:docMk/>
            <pc:sldMk cId="1719184702" sldId="259"/>
            <ac:spMk id="2" creationId="{B28827CD-BDFC-DC8C-6F58-396C9C0A35FC}"/>
          </ac:spMkLst>
        </pc:spChg>
        <pc:spChg chg="mod">
          <ac:chgData name="김서원" userId="S::2360340047@office.kopo.ac.kr::7f7ae886-67f9-47fa-9201-7fde6b0d6b47" providerId="AD" clId="Web-{977712D3-C180-7F1C-E1D9-66779AC6EEDA}" dt="2023-07-04T00:09:31.672" v="694" actId="20577"/>
          <ac:spMkLst>
            <pc:docMk/>
            <pc:sldMk cId="1719184702" sldId="259"/>
            <ac:spMk id="3" creationId="{905ED2B7-189E-656B-EBC6-8735EE270790}"/>
          </ac:spMkLst>
        </pc:spChg>
      </pc:sldChg>
      <pc:sldChg chg="modSp">
        <pc:chgData name="김서원" userId="S::2360340047@office.kopo.ac.kr::7f7ae886-67f9-47fa-9201-7fde6b0d6b47" providerId="AD" clId="Web-{977712D3-C180-7F1C-E1D9-66779AC6EEDA}" dt="2023-07-04T02:23:01.561" v="1233" actId="14100"/>
        <pc:sldMkLst>
          <pc:docMk/>
          <pc:sldMk cId="2006391564" sldId="260"/>
        </pc:sldMkLst>
        <pc:spChg chg="mod">
          <ac:chgData name="김서원" userId="S::2360340047@office.kopo.ac.kr::7f7ae886-67f9-47fa-9201-7fde6b0d6b47" providerId="AD" clId="Web-{977712D3-C180-7F1C-E1D9-66779AC6EEDA}" dt="2023-07-03T23:14:36.921" v="146"/>
          <ac:spMkLst>
            <pc:docMk/>
            <pc:sldMk cId="2006391564" sldId="260"/>
            <ac:spMk id="2" creationId="{C9AC732B-16F2-906E-4C8A-6050985AEAA2}"/>
          </ac:spMkLst>
        </pc:spChg>
        <pc:spChg chg="mod">
          <ac:chgData name="김서원" userId="S::2360340047@office.kopo.ac.kr::7f7ae886-67f9-47fa-9201-7fde6b0d6b47" providerId="AD" clId="Web-{977712D3-C180-7F1C-E1D9-66779AC6EEDA}" dt="2023-07-04T02:23:01.561" v="1233" actId="14100"/>
          <ac:spMkLst>
            <pc:docMk/>
            <pc:sldMk cId="2006391564" sldId="260"/>
            <ac:spMk id="3" creationId="{97AA074B-F9D8-A542-07AB-40483D97A91A}"/>
          </ac:spMkLst>
        </pc:spChg>
      </pc:sldChg>
      <pc:sldChg chg="modSp add del">
        <pc:chgData name="김서원" userId="S::2360340047@office.kopo.ac.kr::7f7ae886-67f9-47fa-9201-7fde6b0d6b47" providerId="AD" clId="Web-{977712D3-C180-7F1C-E1D9-66779AC6EEDA}" dt="2023-07-04T04:10:12.924" v="1487" actId="20577"/>
        <pc:sldMkLst>
          <pc:docMk/>
          <pc:sldMk cId="2860394760" sldId="262"/>
        </pc:sldMkLst>
        <pc:spChg chg="mod">
          <ac:chgData name="김서원" userId="S::2360340047@office.kopo.ac.kr::7f7ae886-67f9-47fa-9201-7fde6b0d6b47" providerId="AD" clId="Web-{977712D3-C180-7F1C-E1D9-66779AC6EEDA}" dt="2023-07-04T04:10:12.924" v="1487" actId="20577"/>
          <ac:spMkLst>
            <pc:docMk/>
            <pc:sldMk cId="2860394760" sldId="262"/>
            <ac:spMk id="3" creationId="{81EAE326-6785-B63C-D0F7-0BA6598C7575}"/>
          </ac:spMkLst>
        </pc:spChg>
      </pc:sldChg>
      <pc:sldChg chg="modSp add del">
        <pc:chgData name="김서원" userId="S::2360340047@office.kopo.ac.kr::7f7ae886-67f9-47fa-9201-7fde6b0d6b47" providerId="AD" clId="Web-{977712D3-C180-7F1C-E1D9-66779AC6EEDA}" dt="2023-07-04T03:09:51.242" v="1471" actId="20577"/>
        <pc:sldMkLst>
          <pc:docMk/>
          <pc:sldMk cId="3126395730" sldId="263"/>
        </pc:sldMkLst>
        <pc:spChg chg="mod">
          <ac:chgData name="김서원" userId="S::2360340047@office.kopo.ac.kr::7f7ae886-67f9-47fa-9201-7fde6b0d6b47" providerId="AD" clId="Web-{977712D3-C180-7F1C-E1D9-66779AC6EEDA}" dt="2023-07-04T03:09:51.242" v="1471" actId="20577"/>
          <ac:spMkLst>
            <pc:docMk/>
            <pc:sldMk cId="3126395730" sldId="263"/>
            <ac:spMk id="3" creationId="{81EAE326-6785-B63C-D0F7-0BA6598C7575}"/>
          </ac:spMkLst>
        </pc:spChg>
      </pc:sldChg>
      <pc:sldChg chg="modSp add del">
        <pc:chgData name="김서원" userId="S::2360340047@office.kopo.ac.kr::7f7ae886-67f9-47fa-9201-7fde6b0d6b47" providerId="AD" clId="Web-{977712D3-C180-7F1C-E1D9-66779AC6EEDA}" dt="2023-07-04T01:55:53.914" v="1048" actId="20577"/>
        <pc:sldMkLst>
          <pc:docMk/>
          <pc:sldMk cId="3885580798" sldId="264"/>
        </pc:sldMkLst>
        <pc:spChg chg="mod">
          <ac:chgData name="김서원" userId="S::2360340047@office.kopo.ac.kr::7f7ae886-67f9-47fa-9201-7fde6b0d6b47" providerId="AD" clId="Web-{977712D3-C180-7F1C-E1D9-66779AC6EEDA}" dt="2023-07-04T01:55:53.914" v="1048" actId="20577"/>
          <ac:spMkLst>
            <pc:docMk/>
            <pc:sldMk cId="3885580798" sldId="264"/>
            <ac:spMk id="3" creationId="{81EAE326-6785-B63C-D0F7-0BA6598C7575}"/>
          </ac:spMkLst>
        </pc:spChg>
      </pc:sldChg>
      <pc:sldChg chg="addSp delSp modSp mod setBg">
        <pc:chgData name="김서원" userId="S::2360340047@office.kopo.ac.kr::7f7ae886-67f9-47fa-9201-7fde6b0d6b47" providerId="AD" clId="Web-{977712D3-C180-7F1C-E1D9-66779AC6EEDA}" dt="2023-07-04T03:05:29.825" v="1408"/>
        <pc:sldMkLst>
          <pc:docMk/>
          <pc:sldMk cId="517250601" sldId="265"/>
        </pc:sldMkLst>
        <pc:spChg chg="mod">
          <ac:chgData name="김서원" userId="S::2360340047@office.kopo.ac.kr::7f7ae886-67f9-47fa-9201-7fde6b0d6b47" providerId="AD" clId="Web-{977712D3-C180-7F1C-E1D9-66779AC6EEDA}" dt="2023-07-04T03:05:29.825" v="1408"/>
          <ac:spMkLst>
            <pc:docMk/>
            <pc:sldMk cId="517250601" sldId="265"/>
            <ac:spMk id="2" creationId="{475FA09A-E319-3CEC-B2C5-909929A6F424}"/>
          </ac:spMkLst>
        </pc:spChg>
        <pc:spChg chg="mod">
          <ac:chgData name="김서원" userId="S::2360340047@office.kopo.ac.kr::7f7ae886-67f9-47fa-9201-7fde6b0d6b47" providerId="AD" clId="Web-{977712D3-C180-7F1C-E1D9-66779AC6EEDA}" dt="2023-07-04T03:05:29.825" v="1408"/>
          <ac:spMkLst>
            <pc:docMk/>
            <pc:sldMk cId="517250601" sldId="265"/>
            <ac:spMk id="3" creationId="{89B8EA2F-DDEF-6135-4049-30BD234DC9F7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3:05:29.825" v="1407"/>
          <ac:spMkLst>
            <pc:docMk/>
            <pc:sldMk cId="517250601" sldId="265"/>
            <ac:spMk id="10" creationId="{6ECA6DCB-B7E1-40A9-9524-540C6DA40B1B}"/>
          </ac:spMkLst>
        </pc:spChg>
        <pc:spChg chg="add">
          <ac:chgData name="김서원" userId="S::2360340047@office.kopo.ac.kr::7f7ae886-67f9-47fa-9201-7fde6b0d6b47" providerId="AD" clId="Web-{977712D3-C180-7F1C-E1D9-66779AC6EEDA}" dt="2023-07-04T03:05:29.825" v="1408"/>
          <ac:spMkLst>
            <pc:docMk/>
            <pc:sldMk cId="517250601" sldId="265"/>
            <ac:spMk id="14" creationId="{C87417AF-190E-4D6E-AFA6-7D3E84B0B430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3:05:29.825" v="1407"/>
          <ac:spMkLst>
            <pc:docMk/>
            <pc:sldMk cId="517250601" sldId="265"/>
            <ac:spMk id="16" creationId="{3873B707-463F-40B0-8227-E8CC6C67EB25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3:05:29.825" v="1407"/>
          <ac:spMkLst>
            <pc:docMk/>
            <pc:sldMk cId="517250601" sldId="265"/>
            <ac:spMk id="18" creationId="{C13237C8-E62C-4F0D-A318-BD6FB6C2D138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3:05:29.825" v="1407"/>
          <ac:spMkLst>
            <pc:docMk/>
            <pc:sldMk cId="517250601" sldId="265"/>
            <ac:spMk id="20" creationId="{19C9EAEA-39D0-4B0E-A0EB-51E7B26740B1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3:05:29.825" v="1407"/>
          <ac:spMkLst>
            <pc:docMk/>
            <pc:sldMk cId="517250601" sldId="265"/>
            <ac:spMk id="22" creationId="{8CB5D2D7-DF65-4E86-BFBA-FFB9B5ACEB64}"/>
          </ac:spMkLst>
        </pc:spChg>
        <pc:spChg chg="add">
          <ac:chgData name="김서원" userId="S::2360340047@office.kopo.ac.kr::7f7ae886-67f9-47fa-9201-7fde6b0d6b47" providerId="AD" clId="Web-{977712D3-C180-7F1C-E1D9-66779AC6EEDA}" dt="2023-07-04T03:05:29.825" v="1408"/>
          <ac:spMkLst>
            <pc:docMk/>
            <pc:sldMk cId="517250601" sldId="265"/>
            <ac:spMk id="24" creationId="{A7AE9375-4664-4DB2-922D-2782A6E439AC}"/>
          </ac:spMkLst>
        </pc:spChg>
        <pc:spChg chg="add">
          <ac:chgData name="김서원" userId="S::2360340047@office.kopo.ac.kr::7f7ae886-67f9-47fa-9201-7fde6b0d6b47" providerId="AD" clId="Web-{977712D3-C180-7F1C-E1D9-66779AC6EEDA}" dt="2023-07-04T03:05:29.825" v="1408"/>
          <ac:spMkLst>
            <pc:docMk/>
            <pc:sldMk cId="517250601" sldId="265"/>
            <ac:spMk id="26" creationId="{80B30ED8-273E-4C07-8568-2FE5CC5C483D}"/>
          </ac:spMkLst>
        </pc:spChg>
        <pc:grpChg chg="add del">
          <ac:chgData name="김서원" userId="S::2360340047@office.kopo.ac.kr::7f7ae886-67f9-47fa-9201-7fde6b0d6b47" providerId="AD" clId="Web-{977712D3-C180-7F1C-E1D9-66779AC6EEDA}" dt="2023-07-04T03:05:29.825" v="1407"/>
          <ac:grpSpMkLst>
            <pc:docMk/>
            <pc:sldMk cId="517250601" sldId="265"/>
            <ac:grpSpMk id="12" creationId="{1DE889C7-FAD6-4397-98E2-05D503484459}"/>
          </ac:grpSpMkLst>
        </pc:grpChg>
        <pc:picChg chg="mod ord">
          <ac:chgData name="김서원" userId="S::2360340047@office.kopo.ac.kr::7f7ae886-67f9-47fa-9201-7fde6b0d6b47" providerId="AD" clId="Web-{977712D3-C180-7F1C-E1D9-66779AC6EEDA}" dt="2023-07-04T03:05:29.825" v="1408"/>
          <ac:picMkLst>
            <pc:docMk/>
            <pc:sldMk cId="517250601" sldId="265"/>
            <ac:picMk id="4" creationId="{A48342CD-DB28-64DE-FE34-C025403981DB}"/>
          </ac:picMkLst>
        </pc:picChg>
        <pc:picChg chg="mod">
          <ac:chgData name="김서원" userId="S::2360340047@office.kopo.ac.kr::7f7ae886-67f9-47fa-9201-7fde6b0d6b47" providerId="AD" clId="Web-{977712D3-C180-7F1C-E1D9-66779AC6EEDA}" dt="2023-07-04T03:05:29.825" v="1408"/>
          <ac:picMkLst>
            <pc:docMk/>
            <pc:sldMk cId="517250601" sldId="265"/>
            <ac:picMk id="5" creationId="{33B3AEA4-4200-5D27-7094-2847842A11AF}"/>
          </ac:picMkLst>
        </pc:picChg>
        <pc:cxnChg chg="add">
          <ac:chgData name="김서원" userId="S::2360340047@office.kopo.ac.kr::7f7ae886-67f9-47fa-9201-7fde6b0d6b47" providerId="AD" clId="Web-{977712D3-C180-7F1C-E1D9-66779AC6EEDA}" dt="2023-07-04T03:05:29.825" v="1408"/>
          <ac:cxnSpMkLst>
            <pc:docMk/>
            <pc:sldMk cId="517250601" sldId="265"/>
            <ac:cxnSpMk id="25" creationId="{EE504C98-6397-41C1-A8D8-2D9C4ED307E0}"/>
          </ac:cxnSpMkLst>
        </pc:cxnChg>
      </pc:sldChg>
      <pc:sldChg chg="del">
        <pc:chgData name="김서원" userId="S::2360340047@office.kopo.ac.kr::7f7ae886-67f9-47fa-9201-7fde6b0d6b47" providerId="AD" clId="Web-{977712D3-C180-7F1C-E1D9-66779AC6EEDA}" dt="2023-07-04T04:09:18.125" v="1472"/>
        <pc:sldMkLst>
          <pc:docMk/>
          <pc:sldMk cId="2539258994" sldId="267"/>
        </pc:sldMkLst>
      </pc:sldChg>
      <pc:sldChg chg="addSp delSp modSp new mod setBg">
        <pc:chgData name="김서원" userId="S::2360340047@office.kopo.ac.kr::7f7ae886-67f9-47fa-9201-7fde6b0d6b47" providerId="AD" clId="Web-{977712D3-C180-7F1C-E1D9-66779AC6EEDA}" dt="2023-07-04T02:24:17.488" v="1238"/>
        <pc:sldMkLst>
          <pc:docMk/>
          <pc:sldMk cId="193460461" sldId="268"/>
        </pc:sldMkLst>
        <pc:spChg chg="mo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2" creationId="{722ADA06-95FB-2220-6DB5-D27B130521C3}"/>
          </ac:spMkLst>
        </pc:spChg>
        <pc:spChg chg="mo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3" creationId="{EE6AB115-348D-8B09-D567-43A08990F4A7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2:24:17.472" v="1237"/>
          <ac:spMkLst>
            <pc:docMk/>
            <pc:sldMk cId="193460461" sldId="268"/>
            <ac:spMk id="8" creationId="{081EA652-8C6A-4E69-BEB9-170809474553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2:24:17.472" v="1237"/>
          <ac:spMkLst>
            <pc:docMk/>
            <pc:sldMk cId="193460461" sldId="268"/>
            <ac:spMk id="10" creationId="{5298780A-33B9-4EA2-8F67-DE68AD62841B}"/>
          </ac:spMkLst>
        </pc:spChg>
        <pc:spChg chg="add del">
          <ac:chgData name="김서원" userId="S::2360340047@office.kopo.ac.kr::7f7ae886-67f9-47fa-9201-7fde6b0d6b47" providerId="AD" clId="Web-{977712D3-C180-7F1C-E1D9-66779AC6EEDA}" dt="2023-07-04T02:24:17.472" v="1237"/>
          <ac:spMkLst>
            <pc:docMk/>
            <pc:sldMk cId="193460461" sldId="268"/>
            <ac:spMk id="12" creationId="{7F488E8B-4E1E-4402-8935-D4E6C02615C7}"/>
          </ac:spMkLst>
        </pc:spChg>
        <pc:spChg chg="ad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16" creationId="{C2554CA6-288E-4202-BC52-2E5A8F0C0AED}"/>
          </ac:spMkLst>
        </pc:spChg>
        <pc:spChg chg="ad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17" creationId="{B10BB131-AC8E-4A8E-A5D1-36260F720C3B}"/>
          </ac:spMkLst>
        </pc:spChg>
        <pc:spChg chg="ad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18" creationId="{5B7778FC-632E-4DCA-A7CB-0D7731CCF970}"/>
          </ac:spMkLst>
        </pc:spChg>
        <pc:spChg chg="add">
          <ac:chgData name="김서원" userId="S::2360340047@office.kopo.ac.kr::7f7ae886-67f9-47fa-9201-7fde6b0d6b47" providerId="AD" clId="Web-{977712D3-C180-7F1C-E1D9-66779AC6EEDA}" dt="2023-07-04T02:24:17.488" v="1238"/>
          <ac:spMkLst>
            <pc:docMk/>
            <pc:sldMk cId="193460461" sldId="268"/>
            <ac:spMk id="19" creationId="{FA23A907-97FB-4A8F-880A-DD77401C4296}"/>
          </ac:spMkLst>
        </pc:spChg>
        <pc:cxnChg chg="add del">
          <ac:chgData name="김서원" userId="S::2360340047@office.kopo.ac.kr::7f7ae886-67f9-47fa-9201-7fde6b0d6b47" providerId="AD" clId="Web-{977712D3-C180-7F1C-E1D9-66779AC6EEDA}" dt="2023-07-04T02:24:17.472" v="1237"/>
          <ac:cxnSpMkLst>
            <pc:docMk/>
            <pc:sldMk cId="193460461" sldId="268"/>
            <ac:cxnSpMk id="14" creationId="{23AAC9B5-8015-485C-ACF9-A750390E9A56}"/>
          </ac:cxnSpMkLst>
        </pc:cxnChg>
      </pc:sldChg>
      <pc:sldChg chg="addSp delSp modSp new del">
        <pc:chgData name="김서원" userId="S::2360340047@office.kopo.ac.kr::7f7ae886-67f9-47fa-9201-7fde6b0d6b47" providerId="AD" clId="Web-{977712D3-C180-7F1C-E1D9-66779AC6EEDA}" dt="2023-07-04T02:12:10.499" v="1110"/>
        <pc:sldMkLst>
          <pc:docMk/>
          <pc:sldMk cId="1176393177" sldId="268"/>
        </pc:sldMkLst>
        <pc:spChg chg="add del mod">
          <ac:chgData name="김서원" userId="S::2360340047@office.kopo.ac.kr::7f7ae886-67f9-47fa-9201-7fde6b0d6b47" providerId="AD" clId="Web-{977712D3-C180-7F1C-E1D9-66779AC6EEDA}" dt="2023-07-04T02:12:05.545" v="1103" actId="20577"/>
          <ac:spMkLst>
            <pc:docMk/>
            <pc:sldMk cId="1176393177" sldId="268"/>
            <ac:spMk id="3" creationId="{082377E0-9BE3-08B6-AE6D-B88C6CAB5CC2}"/>
          </ac:spMkLst>
        </pc:spChg>
        <pc:spChg chg="add del mod">
          <ac:chgData name="김서원" userId="S::2360340047@office.kopo.ac.kr::7f7ae886-67f9-47fa-9201-7fde6b0d6b47" providerId="AD" clId="Web-{977712D3-C180-7F1C-E1D9-66779AC6EEDA}" dt="2023-07-04T02:12:07.889" v="1109"/>
          <ac:spMkLst>
            <pc:docMk/>
            <pc:sldMk cId="1176393177" sldId="268"/>
            <ac:spMk id="30" creationId="{BAEFC791-B440-64F5-3356-13A0376CDD4B}"/>
          </ac:spMkLst>
        </pc:spChg>
        <pc:graphicFrameChg chg="add del mod ord modGraphic">
          <ac:chgData name="김서원" userId="S::2360340047@office.kopo.ac.kr::7f7ae886-67f9-47fa-9201-7fde6b0d6b47" providerId="AD" clId="Web-{977712D3-C180-7F1C-E1D9-66779AC6EEDA}" dt="2023-07-04T02:04:14.059" v="1089"/>
          <ac:graphicFrameMkLst>
            <pc:docMk/>
            <pc:sldMk cId="1176393177" sldId="268"/>
            <ac:graphicFrameMk id="4" creationId="{5BF67E24-A9DC-2D41-6E8E-3B8B93703DE9}"/>
          </ac:graphicFrameMkLst>
        </pc:graphicFrameChg>
        <pc:graphicFrameChg chg="add del mod ord modGraphic">
          <ac:chgData name="김서원" userId="S::2360340047@office.kopo.ac.kr::7f7ae886-67f9-47fa-9201-7fde6b0d6b47" providerId="AD" clId="Web-{977712D3-C180-7F1C-E1D9-66779AC6EEDA}" dt="2023-07-04T02:10:49.259" v="1091"/>
          <ac:graphicFrameMkLst>
            <pc:docMk/>
            <pc:sldMk cId="1176393177" sldId="268"/>
            <ac:graphicFrameMk id="23" creationId="{A3E15EE6-FAD9-31EE-6317-8C0237A8882E}"/>
          </ac:graphicFrameMkLst>
        </pc:graphicFrameChg>
      </pc:sldChg>
      <pc:sldChg chg="modSp new del">
        <pc:chgData name="김서원" userId="S::2360340047@office.kopo.ac.kr::7f7ae886-67f9-47fa-9201-7fde6b0d6b47" providerId="AD" clId="Web-{977712D3-C180-7F1C-E1D9-66779AC6EEDA}" dt="2023-07-03T23:14:03.826" v="133"/>
        <pc:sldMkLst>
          <pc:docMk/>
          <pc:sldMk cId="2277879012" sldId="268"/>
        </pc:sldMkLst>
        <pc:spChg chg="mod">
          <ac:chgData name="김서원" userId="S::2360340047@office.kopo.ac.kr::7f7ae886-67f9-47fa-9201-7fde6b0d6b47" providerId="AD" clId="Web-{977712D3-C180-7F1C-E1D9-66779AC6EEDA}" dt="2023-07-03T23:14:01.748" v="132" actId="20577"/>
          <ac:spMkLst>
            <pc:docMk/>
            <pc:sldMk cId="2277879012" sldId="268"/>
            <ac:spMk id="2" creationId="{DE539020-6519-2E90-EB3F-4B4C66C4B95B}"/>
          </ac:spMkLst>
        </pc:spChg>
        <pc:spChg chg="mod">
          <ac:chgData name="김서원" userId="S::2360340047@office.kopo.ac.kr::7f7ae886-67f9-47fa-9201-7fde6b0d6b47" providerId="AD" clId="Web-{977712D3-C180-7F1C-E1D9-66779AC6EEDA}" dt="2023-07-03T23:14:01.529" v="123" actId="20577"/>
          <ac:spMkLst>
            <pc:docMk/>
            <pc:sldMk cId="2277879012" sldId="268"/>
            <ac:spMk id="3" creationId="{0F78C5D4-4D27-E5C3-48AF-88A99C640BB4}"/>
          </ac:spMkLst>
        </pc:spChg>
      </pc:sldChg>
    </pc:docChg>
  </pc:docChgLst>
  <pc:docChgLst>
    <pc:chgData name="김서원" userId="S::2360340047@office.kopo.ac.kr::7f7ae886-67f9-47fa-9201-7fde6b0d6b47" providerId="AD" clId="Web-{3D329915-36BB-80F2-C4EC-91B151638EDF}"/>
    <pc:docChg chg="addSld modSld">
      <pc:chgData name="김서원" userId="S::2360340047@office.kopo.ac.kr::7f7ae886-67f9-47fa-9201-7fde6b0d6b47" providerId="AD" clId="Web-{3D329915-36BB-80F2-C4EC-91B151638EDF}" dt="2023-06-27T01:46:39.172" v="27" actId="20577"/>
      <pc:docMkLst>
        <pc:docMk/>
      </pc:docMkLst>
      <pc:sldChg chg="modSp">
        <pc:chgData name="김서원" userId="S::2360340047@office.kopo.ac.kr::7f7ae886-67f9-47fa-9201-7fde6b0d6b47" providerId="AD" clId="Web-{3D329915-36BB-80F2-C4EC-91B151638EDF}" dt="2023-06-27T01:45:41.139" v="21" actId="20577"/>
        <pc:sldMkLst>
          <pc:docMk/>
          <pc:sldMk cId="2860394760" sldId="262"/>
        </pc:sldMkLst>
        <pc:spChg chg="mod">
          <ac:chgData name="김서원" userId="S::2360340047@office.kopo.ac.kr::7f7ae886-67f9-47fa-9201-7fde6b0d6b47" providerId="AD" clId="Web-{3D329915-36BB-80F2-C4EC-91B151638EDF}" dt="2023-06-27T01:45:41.139" v="21" actId="20577"/>
          <ac:spMkLst>
            <pc:docMk/>
            <pc:sldMk cId="2860394760" sldId="262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3D329915-36BB-80F2-C4EC-91B151638EDF}" dt="2023-06-27T01:40:08.192" v="7" actId="20577"/>
        <pc:sldMkLst>
          <pc:docMk/>
          <pc:sldMk cId="3885580798" sldId="264"/>
        </pc:sldMkLst>
        <pc:spChg chg="mod">
          <ac:chgData name="김서원" userId="S::2360340047@office.kopo.ac.kr::7f7ae886-67f9-47fa-9201-7fde6b0d6b47" providerId="AD" clId="Web-{3D329915-36BB-80F2-C4EC-91B151638EDF}" dt="2023-06-27T01:40:08.192" v="7" actId="20577"/>
          <ac:spMkLst>
            <pc:docMk/>
            <pc:sldMk cId="3885580798" sldId="264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3D329915-36BB-80F2-C4EC-91B151638EDF}" dt="2023-06-27T01:46:39.172" v="27" actId="20577"/>
        <pc:sldMkLst>
          <pc:docMk/>
          <pc:sldMk cId="1845713193" sldId="266"/>
        </pc:sldMkLst>
        <pc:spChg chg="mod">
          <ac:chgData name="김서원" userId="S::2360340047@office.kopo.ac.kr::7f7ae886-67f9-47fa-9201-7fde6b0d6b47" providerId="AD" clId="Web-{3D329915-36BB-80F2-C4EC-91B151638EDF}" dt="2023-06-27T01:46:39.172" v="27" actId="20577"/>
          <ac:spMkLst>
            <pc:docMk/>
            <pc:sldMk cId="1845713193" sldId="266"/>
            <ac:spMk id="3" creationId="{89B8EA2F-DDEF-6135-4049-30BD234DC9F7}"/>
          </ac:spMkLst>
        </pc:spChg>
      </pc:sldChg>
      <pc:sldChg chg="new">
        <pc:chgData name="김서원" userId="S::2360340047@office.kopo.ac.kr::7f7ae886-67f9-47fa-9201-7fde6b0d6b47" providerId="AD" clId="Web-{3D329915-36BB-80F2-C4EC-91B151638EDF}" dt="2023-06-27T01:46:18.781" v="26"/>
        <pc:sldMkLst>
          <pc:docMk/>
          <pc:sldMk cId="1350063992" sldId="267"/>
        </pc:sldMkLst>
      </pc:sldChg>
    </pc:docChg>
  </pc:docChgLst>
  <pc:docChgLst>
    <pc:chgData name="김서원" userId="S::2360340047@office.kopo.ac.kr::7f7ae886-67f9-47fa-9201-7fde6b0d6b47" providerId="AD" clId="Web-{27FE2F8F-4D45-64BF-A962-9F22307868E8}"/>
    <pc:docChg chg="addSld modSld">
      <pc:chgData name="김서원" userId="S::2360340047@office.kopo.ac.kr::7f7ae886-67f9-47fa-9201-7fde6b0d6b47" providerId="AD" clId="Web-{27FE2F8F-4D45-64BF-A962-9F22307868E8}" dt="2023-06-26T23:41:36.209" v="145"/>
      <pc:docMkLst>
        <pc:docMk/>
      </pc:docMkLst>
      <pc:sldChg chg="modSp">
        <pc:chgData name="김서원" userId="S::2360340047@office.kopo.ac.kr::7f7ae886-67f9-47fa-9201-7fde6b0d6b47" providerId="AD" clId="Web-{27FE2F8F-4D45-64BF-A962-9F22307868E8}" dt="2023-06-26T23:31:31.130" v="74" actId="1076"/>
        <pc:sldMkLst>
          <pc:docMk/>
          <pc:sldMk cId="1990590428" sldId="258"/>
        </pc:sldMkLst>
        <pc:spChg chg="mod">
          <ac:chgData name="김서원" userId="S::2360340047@office.kopo.ac.kr::7f7ae886-67f9-47fa-9201-7fde6b0d6b47" providerId="AD" clId="Web-{27FE2F8F-4D45-64BF-A962-9F22307868E8}" dt="2023-06-26T23:31:31.130" v="74" actId="1076"/>
          <ac:spMkLst>
            <pc:docMk/>
            <pc:sldMk cId="1990590428" sldId="258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27FE2F8F-4D45-64BF-A962-9F22307868E8}" dt="2023-06-26T23:23:10.256" v="42" actId="20577"/>
        <pc:sldMkLst>
          <pc:docMk/>
          <pc:sldMk cId="1719184702" sldId="259"/>
        </pc:sldMkLst>
        <pc:spChg chg="mod">
          <ac:chgData name="김서원" userId="S::2360340047@office.kopo.ac.kr::7f7ae886-67f9-47fa-9201-7fde6b0d6b47" providerId="AD" clId="Web-{27FE2F8F-4D45-64BF-A962-9F22307868E8}" dt="2023-06-26T23:23:10.256" v="42" actId="20577"/>
          <ac:spMkLst>
            <pc:docMk/>
            <pc:sldMk cId="1719184702" sldId="259"/>
            <ac:spMk id="3" creationId="{905ED2B7-189E-656B-EBC6-8735EE270790}"/>
          </ac:spMkLst>
        </pc:spChg>
      </pc:sldChg>
      <pc:sldChg chg="modSp">
        <pc:chgData name="김서원" userId="S::2360340047@office.kopo.ac.kr::7f7ae886-67f9-47fa-9201-7fde6b0d6b47" providerId="AD" clId="Web-{27FE2F8F-4D45-64BF-A962-9F22307868E8}" dt="2023-06-26T23:32:58.101" v="82" actId="20577"/>
        <pc:sldMkLst>
          <pc:docMk/>
          <pc:sldMk cId="2860394760" sldId="262"/>
        </pc:sldMkLst>
        <pc:spChg chg="mod">
          <ac:chgData name="김서원" userId="S::2360340047@office.kopo.ac.kr::7f7ae886-67f9-47fa-9201-7fde6b0d6b47" providerId="AD" clId="Web-{27FE2F8F-4D45-64BF-A962-9F22307868E8}" dt="2023-06-26T23:32:58.101" v="82" actId="20577"/>
          <ac:spMkLst>
            <pc:docMk/>
            <pc:sldMk cId="2860394760" sldId="262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27FE2F8F-4D45-64BF-A962-9F22307868E8}" dt="2023-06-26T23:36:44.498" v="95" actId="20577"/>
        <pc:sldMkLst>
          <pc:docMk/>
          <pc:sldMk cId="3126395730" sldId="263"/>
        </pc:sldMkLst>
        <pc:spChg chg="mod">
          <ac:chgData name="김서원" userId="S::2360340047@office.kopo.ac.kr::7f7ae886-67f9-47fa-9201-7fde6b0d6b47" providerId="AD" clId="Web-{27FE2F8F-4D45-64BF-A962-9F22307868E8}" dt="2023-06-26T23:36:44.498" v="95" actId="20577"/>
          <ac:spMkLst>
            <pc:docMk/>
            <pc:sldMk cId="3126395730" sldId="263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27FE2F8F-4D45-64BF-A962-9F22307868E8}" dt="2023-06-26T23:37:28.171" v="102" actId="1076"/>
        <pc:sldMkLst>
          <pc:docMk/>
          <pc:sldMk cId="3885580798" sldId="264"/>
        </pc:sldMkLst>
        <pc:spChg chg="mod">
          <ac:chgData name="김서원" userId="S::2360340047@office.kopo.ac.kr::7f7ae886-67f9-47fa-9201-7fde6b0d6b47" providerId="AD" clId="Web-{27FE2F8F-4D45-64BF-A962-9F22307868E8}" dt="2023-06-26T23:37:28.171" v="102" actId="1076"/>
          <ac:spMkLst>
            <pc:docMk/>
            <pc:sldMk cId="3885580798" sldId="264"/>
            <ac:spMk id="3" creationId="{81EAE326-6785-B63C-D0F7-0BA6598C7575}"/>
          </ac:spMkLst>
        </pc:spChg>
      </pc:sldChg>
      <pc:sldChg chg="addSp delSp modSp new mod setBg">
        <pc:chgData name="김서원" userId="S::2360340047@office.kopo.ac.kr::7f7ae886-67f9-47fa-9201-7fde6b0d6b47" providerId="AD" clId="Web-{27FE2F8F-4D45-64BF-A962-9F22307868E8}" dt="2023-06-26T23:41:36.209" v="145"/>
        <pc:sldMkLst>
          <pc:docMk/>
          <pc:sldMk cId="4156972566" sldId="265"/>
        </pc:sldMkLst>
        <pc:spChg chg="mod">
          <ac:chgData name="김서원" userId="S::2360340047@office.kopo.ac.kr::7f7ae886-67f9-47fa-9201-7fde6b0d6b47" providerId="AD" clId="Web-{27FE2F8F-4D45-64BF-A962-9F22307868E8}" dt="2023-06-26T23:41:36.209" v="145"/>
          <ac:spMkLst>
            <pc:docMk/>
            <pc:sldMk cId="4156972566" sldId="265"/>
            <ac:spMk id="2" creationId="{469739BB-C0D6-A835-3756-A82D31467221}"/>
          </ac:spMkLst>
        </pc:spChg>
        <pc:spChg chg="add del mod">
          <ac:chgData name="김서원" userId="S::2360340047@office.kopo.ac.kr::7f7ae886-67f9-47fa-9201-7fde6b0d6b47" providerId="AD" clId="Web-{27FE2F8F-4D45-64BF-A962-9F22307868E8}" dt="2023-06-26T23:41:36.209" v="145"/>
          <ac:spMkLst>
            <pc:docMk/>
            <pc:sldMk cId="4156972566" sldId="265"/>
            <ac:spMk id="3" creationId="{D0496437-EC53-F241-ACBA-F1D5D4DB2706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6.881" v="138"/>
          <ac:spMkLst>
            <pc:docMk/>
            <pc:sldMk cId="4156972566" sldId="265"/>
            <ac:spMk id="9" creationId="{E51BA4DF-2BD4-4EC2-B1DB-B27C8AC71864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4.584" v="136"/>
          <ac:spMkLst>
            <pc:docMk/>
            <pc:sldMk cId="4156972566" sldId="265"/>
            <ac:spMk id="10" creationId="{E51BA4DF-2BD4-4EC2-B1DB-B27C8AC71864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9.443" v="140"/>
          <ac:spMkLst>
            <pc:docMk/>
            <pc:sldMk cId="4156972566" sldId="265"/>
            <ac:spMk id="11" creationId="{E30A3A45-140E-431E-AED0-07EF836310B3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6.881" v="138"/>
          <ac:spMkLst>
            <pc:docMk/>
            <pc:sldMk cId="4156972566" sldId="265"/>
            <ac:spMk id="13" creationId="{D0496437-EC53-F241-ACBA-F1D5D4DB2706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9.443" v="140"/>
          <ac:spMkLst>
            <pc:docMk/>
            <pc:sldMk cId="4156972566" sldId="265"/>
            <ac:spMk id="15" creationId="{7A5F0580-5EE9-419F-96EE-B6529EF6E7D0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9.443" v="140"/>
          <ac:spMkLst>
            <pc:docMk/>
            <pc:sldMk cId="4156972566" sldId="265"/>
            <ac:spMk id="16" creationId="{21A75659-5A6F-4F77-9679-678A00B9D8DC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9.443" v="140"/>
          <ac:spMkLst>
            <pc:docMk/>
            <pc:sldMk cId="4156972566" sldId="265"/>
            <ac:spMk id="18" creationId="{55D4142C-5077-457F-A6AD-3FECFDB39685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29.443" v="140"/>
          <ac:spMkLst>
            <pc:docMk/>
            <pc:sldMk cId="4156972566" sldId="265"/>
            <ac:spMk id="19" creationId="{D0496437-EC53-F241-ACBA-F1D5D4DB2706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33.818" v="142"/>
          <ac:spMkLst>
            <pc:docMk/>
            <pc:sldMk cId="4156972566" sldId="265"/>
            <ac:spMk id="21" creationId="{73AD41DB-DF9F-49BC-85AE-6AB1840AD517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33.818" v="142"/>
          <ac:spMkLst>
            <pc:docMk/>
            <pc:sldMk cId="4156972566" sldId="265"/>
            <ac:spMk id="26" creationId="{D0496437-EC53-F241-ACBA-F1D5D4DB2706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36.194" v="144"/>
          <ac:spMkLst>
            <pc:docMk/>
            <pc:sldMk cId="4156972566" sldId="265"/>
            <ac:spMk id="28" creationId="{5D13CC36-B950-4F02-9BAF-9A7EB267398C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36.194" v="144"/>
          <ac:spMkLst>
            <pc:docMk/>
            <pc:sldMk cId="4156972566" sldId="265"/>
            <ac:spMk id="29" creationId="{D1BDED99-B35B-4FEE-A274-8E8DB6FEEECF}"/>
          </ac:spMkLst>
        </pc:spChg>
        <pc:spChg chg="add del">
          <ac:chgData name="김서원" userId="S::2360340047@office.kopo.ac.kr::7f7ae886-67f9-47fa-9201-7fde6b0d6b47" providerId="AD" clId="Web-{27FE2F8F-4D45-64BF-A962-9F22307868E8}" dt="2023-06-26T23:41:36.194" v="144"/>
          <ac:spMkLst>
            <pc:docMk/>
            <pc:sldMk cId="4156972566" sldId="265"/>
            <ac:spMk id="31" creationId="{D0496437-EC53-F241-ACBA-F1D5D4DB2706}"/>
          </ac:spMkLst>
        </pc:spChg>
        <pc:spChg chg="add">
          <ac:chgData name="김서원" userId="S::2360340047@office.kopo.ac.kr::7f7ae886-67f9-47fa-9201-7fde6b0d6b47" providerId="AD" clId="Web-{27FE2F8F-4D45-64BF-A962-9F22307868E8}" dt="2023-06-26T23:41:36.209" v="145"/>
          <ac:spMkLst>
            <pc:docMk/>
            <pc:sldMk cId="4156972566" sldId="265"/>
            <ac:spMk id="33" creationId="{56688E73-49B9-4052-A836-D248C825D70D}"/>
          </ac:spMkLst>
        </pc:spChg>
        <pc:spChg chg="add">
          <ac:chgData name="김서원" userId="S::2360340047@office.kopo.ac.kr::7f7ae886-67f9-47fa-9201-7fde6b0d6b47" providerId="AD" clId="Web-{27FE2F8F-4D45-64BF-A962-9F22307868E8}" dt="2023-06-26T23:41:36.209" v="145"/>
          <ac:spMkLst>
            <pc:docMk/>
            <pc:sldMk cId="4156972566" sldId="265"/>
            <ac:spMk id="34" creationId="{5B6AEE0C-07FE-4154-BC7C-2F20530BC556}"/>
          </ac:spMkLst>
        </pc:spChg>
        <pc:spChg chg="add">
          <ac:chgData name="김서원" userId="S::2360340047@office.kopo.ac.kr::7f7ae886-67f9-47fa-9201-7fde6b0d6b47" providerId="AD" clId="Web-{27FE2F8F-4D45-64BF-A962-9F22307868E8}" dt="2023-06-26T23:41:36.209" v="145"/>
          <ac:spMkLst>
            <pc:docMk/>
            <pc:sldMk cId="4156972566" sldId="265"/>
            <ac:spMk id="36" creationId="{D0496437-EC53-F241-ACBA-F1D5D4DB2706}"/>
          </ac:spMkLst>
        </pc:spChg>
        <pc:grpChg chg="add del">
          <ac:chgData name="김서원" userId="S::2360340047@office.kopo.ac.kr::7f7ae886-67f9-47fa-9201-7fde6b0d6b47" providerId="AD" clId="Web-{27FE2F8F-4D45-64BF-A962-9F22307868E8}" dt="2023-06-26T23:41:33.818" v="142"/>
          <ac:grpSpMkLst>
            <pc:docMk/>
            <pc:sldMk cId="4156972566" sldId="265"/>
            <ac:grpSpMk id="23" creationId="{A4AE1828-51FD-4AD7-BCF6-9AF5C696CE5D}"/>
          </ac:grpSpMkLst>
        </pc:grpChg>
        <pc:graphicFrameChg chg="add del">
          <ac:chgData name="김서원" userId="S::2360340047@office.kopo.ac.kr::7f7ae886-67f9-47fa-9201-7fde6b0d6b47" providerId="AD" clId="Web-{27FE2F8F-4D45-64BF-A962-9F22307868E8}" dt="2023-06-26T23:41:24.584" v="136"/>
          <ac:graphicFrameMkLst>
            <pc:docMk/>
            <pc:sldMk cId="4156972566" sldId="265"/>
            <ac:graphicFrameMk id="5" creationId="{120D4E42-E8F1-2537-13F9-8DAFDC864020}"/>
          </ac:graphicFrameMkLst>
        </pc:graphicFrameChg>
        <pc:picChg chg="add del">
          <ac:chgData name="김서원" userId="S::2360340047@office.kopo.ac.kr::7f7ae886-67f9-47fa-9201-7fde6b0d6b47" providerId="AD" clId="Web-{27FE2F8F-4D45-64BF-A962-9F22307868E8}" dt="2023-06-26T23:41:24.584" v="136"/>
          <ac:picMkLst>
            <pc:docMk/>
            <pc:sldMk cId="4156972566" sldId="265"/>
            <ac:picMk id="6" creationId="{91D3C3EE-36E4-F99C-BB48-0B96A081ABAE}"/>
          </ac:picMkLst>
        </pc:picChg>
        <pc:picChg chg="add del">
          <ac:chgData name="김서원" userId="S::2360340047@office.kopo.ac.kr::7f7ae886-67f9-47fa-9201-7fde6b0d6b47" providerId="AD" clId="Web-{27FE2F8F-4D45-64BF-A962-9F22307868E8}" dt="2023-06-26T23:41:26.881" v="138"/>
          <ac:picMkLst>
            <pc:docMk/>
            <pc:sldMk cId="4156972566" sldId="265"/>
            <ac:picMk id="12" creationId="{701B2D02-4F78-454F-9109-40000CC43E42}"/>
          </ac:picMkLst>
        </pc:picChg>
        <pc:picChg chg="add del">
          <ac:chgData name="김서원" userId="S::2360340047@office.kopo.ac.kr::7f7ae886-67f9-47fa-9201-7fde6b0d6b47" providerId="AD" clId="Web-{27FE2F8F-4D45-64BF-A962-9F22307868E8}" dt="2023-06-26T23:41:29.443" v="140"/>
          <ac:picMkLst>
            <pc:docMk/>
            <pc:sldMk cId="4156972566" sldId="265"/>
            <ac:picMk id="17" creationId="{ED7CD591-1B4D-73EE-BF5B-1C897B55CDE0}"/>
          </ac:picMkLst>
        </pc:picChg>
        <pc:picChg chg="add del">
          <ac:chgData name="김서원" userId="S::2360340047@office.kopo.ac.kr::7f7ae886-67f9-47fa-9201-7fde6b0d6b47" providerId="AD" clId="Web-{27FE2F8F-4D45-64BF-A962-9F22307868E8}" dt="2023-06-26T23:41:33.818" v="142"/>
          <ac:picMkLst>
            <pc:docMk/>
            <pc:sldMk cId="4156972566" sldId="265"/>
            <ac:picMk id="22" creationId="{5297D635-3B92-FA79-4CA6-8882443BF785}"/>
          </ac:picMkLst>
        </pc:picChg>
        <pc:picChg chg="add del">
          <ac:chgData name="김서원" userId="S::2360340047@office.kopo.ac.kr::7f7ae886-67f9-47fa-9201-7fde6b0d6b47" providerId="AD" clId="Web-{27FE2F8F-4D45-64BF-A962-9F22307868E8}" dt="2023-06-26T23:41:36.194" v="144"/>
          <ac:picMkLst>
            <pc:docMk/>
            <pc:sldMk cId="4156972566" sldId="265"/>
            <ac:picMk id="30" creationId="{ADB484AE-497D-74C7-33AD-C857B50BFCB1}"/>
          </ac:picMkLst>
        </pc:picChg>
        <pc:picChg chg="add">
          <ac:chgData name="김서원" userId="S::2360340047@office.kopo.ac.kr::7f7ae886-67f9-47fa-9201-7fde6b0d6b47" providerId="AD" clId="Web-{27FE2F8F-4D45-64BF-A962-9F22307868E8}" dt="2023-06-26T23:41:36.209" v="145"/>
          <ac:picMkLst>
            <pc:docMk/>
            <pc:sldMk cId="4156972566" sldId="265"/>
            <ac:picMk id="35" creationId="{49A68C7F-AD91-A016-846E-3B21A4951FBE}"/>
          </ac:picMkLst>
        </pc:picChg>
      </pc:sldChg>
    </pc:docChg>
  </pc:docChgLst>
  <pc:docChgLst>
    <pc:chgData name="김서원" userId="S::2360340047@office.kopo.ac.kr::7f7ae886-67f9-47fa-9201-7fde6b0d6b47" providerId="AD" clId="Web-{33A9DC03-04BD-DA70-79A6-7007C964C300}"/>
    <pc:docChg chg="addSld delSld modSld sldOrd">
      <pc:chgData name="김서원" userId="S::2360340047@office.kopo.ac.kr::7f7ae886-67f9-47fa-9201-7fde6b0d6b47" providerId="AD" clId="Web-{33A9DC03-04BD-DA70-79A6-7007C964C300}" dt="2023-06-26T08:27:08.902" v="294" actId="20577"/>
      <pc:docMkLst>
        <pc:docMk/>
      </pc:docMkLst>
      <pc:sldChg chg="del">
        <pc:chgData name="김서원" userId="S::2360340047@office.kopo.ac.kr::7f7ae886-67f9-47fa-9201-7fde6b0d6b47" providerId="AD" clId="Web-{33A9DC03-04BD-DA70-79A6-7007C964C300}" dt="2023-06-26T00:42:58.565" v="42"/>
        <pc:sldMkLst>
          <pc:docMk/>
          <pc:sldMk cId="3569210928" sldId="256"/>
        </pc:sldMkLst>
      </pc:sldChg>
      <pc:sldChg chg="addSp delSp modSp mod setBg">
        <pc:chgData name="김서원" userId="S::2360340047@office.kopo.ac.kr::7f7ae886-67f9-47fa-9201-7fde6b0d6b47" providerId="AD" clId="Web-{33A9DC03-04BD-DA70-79A6-7007C964C300}" dt="2023-06-26T02:09:00.869" v="217" actId="20577"/>
        <pc:sldMkLst>
          <pc:docMk/>
          <pc:sldMk cId="2074881260" sldId="257"/>
        </pc:sldMkLst>
        <pc:spChg chg="mod">
          <ac:chgData name="김서원" userId="S::2360340047@office.kopo.ac.kr::7f7ae886-67f9-47fa-9201-7fde6b0d6b47" providerId="AD" clId="Web-{33A9DC03-04BD-DA70-79A6-7007C964C300}" dt="2023-06-26T01:32:12.731" v="196" actId="20577"/>
          <ac:spMkLst>
            <pc:docMk/>
            <pc:sldMk cId="2074881260" sldId="257"/>
            <ac:spMk id="2" creationId="{CCD69A9B-C7C2-BCEE-5CE8-CDE999F3D538}"/>
          </ac:spMkLst>
        </pc:spChg>
        <pc:spChg chg="add del">
          <ac:chgData name="김서원" userId="S::2360340047@office.kopo.ac.kr::7f7ae886-67f9-47fa-9201-7fde6b0d6b47" providerId="AD" clId="Web-{33A9DC03-04BD-DA70-79A6-7007C964C300}" dt="2023-06-26T01:29:46.225" v="179"/>
          <ac:spMkLst>
            <pc:docMk/>
            <pc:sldMk cId="2074881260" sldId="257"/>
            <ac:spMk id="3" creationId="{4BE1DB54-A502-A008-56CB-380C4C63DA93}"/>
          </ac:spMkLst>
        </pc:spChg>
        <pc:spChg chg="add del">
          <ac:chgData name="김서원" userId="S::2360340047@office.kopo.ac.kr::7f7ae886-67f9-47fa-9201-7fde6b0d6b47" providerId="AD" clId="Web-{33A9DC03-04BD-DA70-79A6-7007C964C300}" dt="2023-06-26T01:29:46.209" v="178"/>
          <ac:spMkLst>
            <pc:docMk/>
            <pc:sldMk cId="2074881260" sldId="257"/>
            <ac:spMk id="9" creationId="{ECC07320-C2CA-4E29-8481-9D9E143C7788}"/>
          </ac:spMkLst>
        </pc:spChg>
        <pc:spChg chg="add del">
          <ac:chgData name="김서원" userId="S::2360340047@office.kopo.ac.kr::7f7ae886-67f9-47fa-9201-7fde6b0d6b47" providerId="AD" clId="Web-{33A9DC03-04BD-DA70-79A6-7007C964C300}" dt="2023-06-26T01:29:46.209" v="178"/>
          <ac:spMkLst>
            <pc:docMk/>
            <pc:sldMk cId="2074881260" sldId="257"/>
            <ac:spMk id="11" creationId="{178FB36B-5BFE-42CA-BC60-1115E0D95EEC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9:46.225" v="179"/>
          <ac:spMkLst>
            <pc:docMk/>
            <pc:sldMk cId="2074881260" sldId="257"/>
            <ac:spMk id="13" creationId="{E51BA4DF-2BD4-4EC2-B1DB-B27C8AC71864}"/>
          </ac:spMkLst>
        </pc:spChg>
        <pc:spChg chg="add mod">
          <ac:chgData name="김서원" userId="S::2360340047@office.kopo.ac.kr::7f7ae886-67f9-47fa-9201-7fde6b0d6b47" providerId="AD" clId="Web-{33A9DC03-04BD-DA70-79A6-7007C964C300}" dt="2023-06-26T02:09:00.869" v="217" actId="20577"/>
          <ac:spMkLst>
            <pc:docMk/>
            <pc:sldMk cId="2074881260" sldId="257"/>
            <ac:spMk id="15" creationId="{4BE1DB54-A502-A008-56CB-380C4C63DA93}"/>
          </ac:spMkLst>
        </pc:spChg>
        <pc:picChg chg="add del">
          <ac:chgData name="김서원" userId="S::2360340047@office.kopo.ac.kr::7f7ae886-67f9-47fa-9201-7fde6b0d6b47" providerId="AD" clId="Web-{33A9DC03-04BD-DA70-79A6-7007C964C300}" dt="2023-06-26T01:29:46.209" v="178"/>
          <ac:picMkLst>
            <pc:docMk/>
            <pc:sldMk cId="2074881260" sldId="257"/>
            <ac:picMk id="5" creationId="{833EE9EC-4562-528A-90B1-1FB73EC71846}"/>
          </ac:picMkLst>
        </pc:picChg>
        <pc:picChg chg="add">
          <ac:chgData name="김서원" userId="S::2360340047@office.kopo.ac.kr::7f7ae886-67f9-47fa-9201-7fde6b0d6b47" providerId="AD" clId="Web-{33A9DC03-04BD-DA70-79A6-7007C964C300}" dt="2023-06-26T01:29:46.225" v="179"/>
          <ac:picMkLst>
            <pc:docMk/>
            <pc:sldMk cId="2074881260" sldId="257"/>
            <ac:picMk id="14" creationId="{3BDB5F47-B58D-5E0A-27A3-B32E743C8B55}"/>
          </ac:picMkLst>
        </pc:picChg>
      </pc:sldChg>
      <pc:sldChg chg="addSp delSp modSp mod setBg">
        <pc:chgData name="김서원" userId="S::2360340047@office.kopo.ac.kr::7f7ae886-67f9-47fa-9201-7fde6b0d6b47" providerId="AD" clId="Web-{33A9DC03-04BD-DA70-79A6-7007C964C300}" dt="2023-06-26T08:27:08.902" v="294" actId="20577"/>
        <pc:sldMkLst>
          <pc:docMk/>
          <pc:sldMk cId="1990590428" sldId="258"/>
        </pc:sldMkLst>
        <pc:spChg chg="del mod">
          <ac:chgData name="김서원" userId="S::2360340047@office.kopo.ac.kr::7f7ae886-67f9-47fa-9201-7fde6b0d6b47" providerId="AD" clId="Web-{33A9DC03-04BD-DA70-79A6-7007C964C300}" dt="2023-06-26T02:11:45.861" v="237"/>
          <ac:spMkLst>
            <pc:docMk/>
            <pc:sldMk cId="1990590428" sldId="258"/>
            <ac:spMk id="2" creationId="{ED47E990-3DB4-6BBE-7ED3-540300EFA855}"/>
          </ac:spMkLst>
        </pc:spChg>
        <pc:spChg chg="mod">
          <ac:chgData name="김서원" userId="S::2360340047@office.kopo.ac.kr::7f7ae886-67f9-47fa-9201-7fde6b0d6b47" providerId="AD" clId="Web-{33A9DC03-04BD-DA70-79A6-7007C964C300}" dt="2023-06-26T08:27:08.902" v="294" actId="20577"/>
          <ac:spMkLst>
            <pc:docMk/>
            <pc:sldMk cId="1990590428" sldId="258"/>
            <ac:spMk id="3" creationId="{81EAE326-6785-B63C-D0F7-0BA6598C7575}"/>
          </ac:spMkLst>
        </pc:spChg>
        <pc:spChg chg="add del mod">
          <ac:chgData name="김서원" userId="S::2360340047@office.kopo.ac.kr::7f7ae886-67f9-47fa-9201-7fde6b0d6b47" providerId="AD" clId="Web-{33A9DC03-04BD-DA70-79A6-7007C964C300}" dt="2023-06-26T02:12:44.082" v="243"/>
          <ac:spMkLst>
            <pc:docMk/>
            <pc:sldMk cId="1990590428" sldId="258"/>
            <ac:spMk id="6" creationId="{0717DB59-3AE5-B69F-9159-288A122A45DF}"/>
          </ac:spMkLst>
        </pc:spChg>
        <pc:spChg chg="add">
          <ac:chgData name="김서원" userId="S::2360340047@office.kopo.ac.kr::7f7ae886-67f9-47fa-9201-7fde6b0d6b47" providerId="AD" clId="Web-{33A9DC03-04BD-DA70-79A6-7007C964C300}" dt="2023-06-26T02:09:43.356" v="221"/>
          <ac:spMkLst>
            <pc:docMk/>
            <pc:sldMk cId="1990590428" sldId="258"/>
            <ac:spMk id="9" creationId="{47942995-B07F-4636-9A06-C6A104B260A8}"/>
          </ac:spMkLst>
        </pc:spChg>
        <pc:spChg chg="add">
          <ac:chgData name="김서원" userId="S::2360340047@office.kopo.ac.kr::7f7ae886-67f9-47fa-9201-7fde6b0d6b47" providerId="AD" clId="Web-{33A9DC03-04BD-DA70-79A6-7007C964C300}" dt="2023-06-26T02:09:43.356" v="221"/>
          <ac:spMkLst>
            <pc:docMk/>
            <pc:sldMk cId="1990590428" sldId="258"/>
            <ac:spMk id="16" creationId="{B81933D1-5615-42C7-9C0B-4EB7105CCE2D}"/>
          </ac:spMkLst>
        </pc:spChg>
        <pc:spChg chg="add">
          <ac:chgData name="김서원" userId="S::2360340047@office.kopo.ac.kr::7f7ae886-67f9-47fa-9201-7fde6b0d6b47" providerId="AD" clId="Web-{33A9DC03-04BD-DA70-79A6-7007C964C300}" dt="2023-06-26T02:09:43.356" v="221"/>
          <ac:spMkLst>
            <pc:docMk/>
            <pc:sldMk cId="1990590428" sldId="258"/>
            <ac:spMk id="18" creationId="{19C9EAEA-39D0-4B0E-A0EB-51E7B26740B1}"/>
          </ac:spMkLst>
        </pc:spChg>
        <pc:grpChg chg="add">
          <ac:chgData name="김서원" userId="S::2360340047@office.kopo.ac.kr::7f7ae886-67f9-47fa-9201-7fde6b0d6b47" providerId="AD" clId="Web-{33A9DC03-04BD-DA70-79A6-7007C964C300}" dt="2023-06-26T02:09:43.356" v="221"/>
          <ac:grpSpMkLst>
            <pc:docMk/>
            <pc:sldMk cId="1990590428" sldId="258"/>
            <ac:grpSpMk id="11" creationId="{032D8612-31EB-44CF-A1D0-14FD4C705424}"/>
          </ac:grpSpMkLst>
        </pc:grpChg>
        <pc:picChg chg="add mod">
          <ac:chgData name="김서원" userId="S::2360340047@office.kopo.ac.kr::7f7ae886-67f9-47fa-9201-7fde6b0d6b47" providerId="AD" clId="Web-{33A9DC03-04BD-DA70-79A6-7007C964C300}" dt="2023-06-26T02:09:43.356" v="221"/>
          <ac:picMkLst>
            <pc:docMk/>
            <pc:sldMk cId="1990590428" sldId="258"/>
            <ac:picMk id="4" creationId="{555EAFAD-A06A-8CBE-F3BA-268E6E6079CE}"/>
          </ac:picMkLst>
        </pc:picChg>
      </pc:sldChg>
      <pc:sldChg chg="addSp modSp mod ord setBg">
        <pc:chgData name="김서원" userId="S::2360340047@office.kopo.ac.kr::7f7ae886-67f9-47fa-9201-7fde6b0d6b47" providerId="AD" clId="Web-{33A9DC03-04BD-DA70-79A6-7007C964C300}" dt="2023-06-26T02:09:14.573" v="220" actId="20577"/>
        <pc:sldMkLst>
          <pc:docMk/>
          <pc:sldMk cId="1719184702" sldId="259"/>
        </pc:sldMkLst>
        <pc:spChg chg="mod">
          <ac:chgData name="김서원" userId="S::2360340047@office.kopo.ac.kr::7f7ae886-67f9-47fa-9201-7fde6b0d6b47" providerId="AD" clId="Web-{33A9DC03-04BD-DA70-79A6-7007C964C300}" dt="2023-06-26T01:26:00.075" v="156"/>
          <ac:spMkLst>
            <pc:docMk/>
            <pc:sldMk cId="1719184702" sldId="259"/>
            <ac:spMk id="2" creationId="{B28827CD-BDFC-DC8C-6F58-396C9C0A35FC}"/>
          </ac:spMkLst>
        </pc:spChg>
        <pc:spChg chg="mod">
          <ac:chgData name="김서원" userId="S::2360340047@office.kopo.ac.kr::7f7ae886-67f9-47fa-9201-7fde6b0d6b47" providerId="AD" clId="Web-{33A9DC03-04BD-DA70-79A6-7007C964C300}" dt="2023-06-26T02:09:14.573" v="220" actId="20577"/>
          <ac:spMkLst>
            <pc:docMk/>
            <pc:sldMk cId="1719184702" sldId="259"/>
            <ac:spMk id="3" creationId="{905ED2B7-189E-656B-EBC6-8735EE270790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6:00.075" v="156"/>
          <ac:spMkLst>
            <pc:docMk/>
            <pc:sldMk cId="1719184702" sldId="259"/>
            <ac:spMk id="9" creationId="{F944E337-3E5D-4A1F-A5A1-2057F25B8A7B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6:00.075" v="156"/>
          <ac:spMkLst>
            <pc:docMk/>
            <pc:sldMk cId="1719184702" sldId="259"/>
            <ac:spMk id="11" creationId="{4DA50D69-7CF7-4844-B844-A2B821C77F24}"/>
          </ac:spMkLst>
        </pc:spChg>
        <pc:picChg chg="add">
          <ac:chgData name="김서원" userId="S::2360340047@office.kopo.ac.kr::7f7ae886-67f9-47fa-9201-7fde6b0d6b47" providerId="AD" clId="Web-{33A9DC03-04BD-DA70-79A6-7007C964C300}" dt="2023-06-26T01:26:00.075" v="156"/>
          <ac:picMkLst>
            <pc:docMk/>
            <pc:sldMk cId="1719184702" sldId="259"/>
            <ac:picMk id="5" creationId="{3154B07D-1364-9528-7CC4-ECF2C0F0463B}"/>
          </ac:picMkLst>
        </pc:picChg>
      </pc:sldChg>
      <pc:sldChg chg="modSp del mod modClrScheme chgLayout">
        <pc:chgData name="김서원" userId="S::2360340047@office.kopo.ac.kr::7f7ae886-67f9-47fa-9201-7fde6b0d6b47" providerId="AD" clId="Web-{33A9DC03-04BD-DA70-79A6-7007C964C300}" dt="2023-06-26T00:43:20.238" v="44"/>
        <pc:sldMkLst>
          <pc:docMk/>
          <pc:sldMk cId="80359981" sldId="260"/>
        </pc:sldMkLst>
        <pc:spChg chg="mod ord">
          <ac:chgData name="김서원" userId="S::2360340047@office.kopo.ac.kr::7f7ae886-67f9-47fa-9201-7fde6b0d6b47" providerId="AD" clId="Web-{33A9DC03-04BD-DA70-79A6-7007C964C300}" dt="2023-06-26T00:43:16.565" v="43"/>
          <ac:spMkLst>
            <pc:docMk/>
            <pc:sldMk cId="80359981" sldId="260"/>
            <ac:spMk id="2" creationId="{D9C093B8-BD53-292F-B604-342CABB6C146}"/>
          </ac:spMkLst>
        </pc:spChg>
        <pc:spChg chg="mod ord">
          <ac:chgData name="김서원" userId="S::2360340047@office.kopo.ac.kr::7f7ae886-67f9-47fa-9201-7fde6b0d6b47" providerId="AD" clId="Web-{33A9DC03-04BD-DA70-79A6-7007C964C300}" dt="2023-06-26T00:43:16.565" v="43"/>
          <ac:spMkLst>
            <pc:docMk/>
            <pc:sldMk cId="80359981" sldId="260"/>
            <ac:spMk id="3" creationId="{AD7CEFAE-E32F-067E-46F7-E11698FE982F}"/>
          </ac:spMkLst>
        </pc:spChg>
      </pc:sldChg>
      <pc:sldChg chg="addSp modSp new mod ord setBg">
        <pc:chgData name="김서원" userId="S::2360340047@office.kopo.ac.kr::7f7ae886-67f9-47fa-9201-7fde6b0d6b47" providerId="AD" clId="Web-{33A9DC03-04BD-DA70-79A6-7007C964C300}" dt="2023-06-26T01:26:09.200" v="157"/>
        <pc:sldMkLst>
          <pc:docMk/>
          <pc:sldMk cId="2006391564" sldId="260"/>
        </pc:sldMkLst>
        <pc:spChg chg="mod">
          <ac:chgData name="김서원" userId="S::2360340047@office.kopo.ac.kr::7f7ae886-67f9-47fa-9201-7fde6b0d6b47" providerId="AD" clId="Web-{33A9DC03-04BD-DA70-79A6-7007C964C300}" dt="2023-06-26T01:26:09.200" v="157"/>
          <ac:spMkLst>
            <pc:docMk/>
            <pc:sldMk cId="2006391564" sldId="260"/>
            <ac:spMk id="2" creationId="{C9AC732B-16F2-906E-4C8A-6050985AEAA2}"/>
          </ac:spMkLst>
        </pc:spChg>
        <pc:spChg chg="mod">
          <ac:chgData name="김서원" userId="S::2360340047@office.kopo.ac.kr::7f7ae886-67f9-47fa-9201-7fde6b0d6b47" providerId="AD" clId="Web-{33A9DC03-04BD-DA70-79A6-7007C964C300}" dt="2023-06-26T01:26:09.200" v="157"/>
          <ac:spMkLst>
            <pc:docMk/>
            <pc:sldMk cId="2006391564" sldId="260"/>
            <ac:spMk id="3" creationId="{97AA074B-F9D8-A542-07AB-40483D97A91A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6:09.200" v="157"/>
          <ac:spMkLst>
            <pc:docMk/>
            <pc:sldMk cId="2006391564" sldId="260"/>
            <ac:spMk id="9" creationId="{325166D1-1B21-4128-AC42-61745528E4D6}"/>
          </ac:spMkLst>
        </pc:spChg>
        <pc:grpChg chg="add">
          <ac:chgData name="김서원" userId="S::2360340047@office.kopo.ac.kr::7f7ae886-67f9-47fa-9201-7fde6b0d6b47" providerId="AD" clId="Web-{33A9DC03-04BD-DA70-79A6-7007C964C300}" dt="2023-06-26T01:26:09.200" v="157"/>
          <ac:grpSpMkLst>
            <pc:docMk/>
            <pc:sldMk cId="2006391564" sldId="260"/>
            <ac:grpSpMk id="11" creationId="{E6517BAC-C80F-4065-90D8-703493E0B353}"/>
          </ac:grpSpMkLst>
        </pc:grpChg>
        <pc:picChg chg="add">
          <ac:chgData name="김서원" userId="S::2360340047@office.kopo.ac.kr::7f7ae886-67f9-47fa-9201-7fde6b0d6b47" providerId="AD" clId="Web-{33A9DC03-04BD-DA70-79A6-7007C964C300}" dt="2023-06-26T01:26:09.200" v="157"/>
          <ac:picMkLst>
            <pc:docMk/>
            <pc:sldMk cId="2006391564" sldId="260"/>
            <ac:picMk id="5" creationId="{C833F135-2396-5159-69DA-A6FFF7BC7A3C}"/>
          </ac:picMkLst>
        </pc:picChg>
      </pc:sldChg>
      <pc:sldChg chg="addSp delSp modSp new mod ord setBg">
        <pc:chgData name="김서원" userId="S::2360340047@office.kopo.ac.kr::7f7ae886-67f9-47fa-9201-7fde6b0d6b47" providerId="AD" clId="Web-{33A9DC03-04BD-DA70-79A6-7007C964C300}" dt="2023-06-26T01:28:47.191" v="173"/>
        <pc:sldMkLst>
          <pc:docMk/>
          <pc:sldMk cId="18962291" sldId="261"/>
        </pc:sldMkLst>
        <pc:spChg chg="mod">
          <ac:chgData name="김서원" userId="S::2360340047@office.kopo.ac.kr::7f7ae886-67f9-47fa-9201-7fde6b0d6b47" providerId="AD" clId="Web-{33A9DC03-04BD-DA70-79A6-7007C964C300}" dt="2023-06-26T01:28:21.112" v="172"/>
          <ac:spMkLst>
            <pc:docMk/>
            <pc:sldMk cId="18962291" sldId="261"/>
            <ac:spMk id="2" creationId="{A18716E8-2B87-CE82-A34B-2CC392A10845}"/>
          </ac:spMkLst>
        </pc:spChg>
        <pc:spChg chg="del mod">
          <ac:chgData name="김서원" userId="S::2360340047@office.kopo.ac.kr::7f7ae886-67f9-47fa-9201-7fde6b0d6b47" providerId="AD" clId="Web-{33A9DC03-04BD-DA70-79A6-7007C964C300}" dt="2023-06-26T01:28:47.191" v="173"/>
          <ac:spMkLst>
            <pc:docMk/>
            <pc:sldMk cId="18962291" sldId="261"/>
            <ac:spMk id="3" creationId="{D3CADC1D-3D4F-CF08-6055-33ED1796108F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8:21.112" v="172"/>
          <ac:spMkLst>
            <pc:docMk/>
            <pc:sldMk cId="18962291" sldId="261"/>
            <ac:spMk id="9" creationId="{C1DD1A8A-57D5-4A81-AD04-532B043C5611}"/>
          </ac:spMkLst>
        </pc:spChg>
        <pc:spChg chg="add">
          <ac:chgData name="김서원" userId="S::2360340047@office.kopo.ac.kr::7f7ae886-67f9-47fa-9201-7fde6b0d6b47" providerId="AD" clId="Web-{33A9DC03-04BD-DA70-79A6-7007C964C300}" dt="2023-06-26T01:28:21.112" v="172"/>
          <ac:spMkLst>
            <pc:docMk/>
            <pc:sldMk cId="18962291" sldId="261"/>
            <ac:spMk id="11" creationId="{007891EC-4501-44ED-A8C8-B11B6DB767AB}"/>
          </ac:spMkLst>
        </pc:spChg>
        <pc:picChg chg="add">
          <ac:chgData name="김서원" userId="S::2360340047@office.kopo.ac.kr::7f7ae886-67f9-47fa-9201-7fde6b0d6b47" providerId="AD" clId="Web-{33A9DC03-04BD-DA70-79A6-7007C964C300}" dt="2023-06-26T01:28:21.112" v="172"/>
          <ac:picMkLst>
            <pc:docMk/>
            <pc:sldMk cId="18962291" sldId="261"/>
            <ac:picMk id="5" creationId="{9FA5D27E-6292-F3B0-06E6-7DCF3DFDD80B}"/>
          </ac:picMkLst>
        </pc:picChg>
      </pc:sldChg>
      <pc:sldChg chg="new del ord">
        <pc:chgData name="김서원" userId="S::2360340047@office.kopo.ac.kr::7f7ae886-67f9-47fa-9201-7fde6b0d6b47" providerId="AD" clId="Web-{33A9DC03-04BD-DA70-79A6-7007C964C300}" dt="2023-06-26T01:27:40.501" v="160"/>
        <pc:sldMkLst>
          <pc:docMk/>
          <pc:sldMk cId="692595319" sldId="261"/>
        </pc:sldMkLst>
      </pc:sldChg>
      <pc:sldChg chg="del">
        <pc:chgData name="김서원" userId="S::2360340047@office.kopo.ac.kr::7f7ae886-67f9-47fa-9201-7fde6b0d6b47" providerId="AD" clId="Web-{33A9DC03-04BD-DA70-79A6-7007C964C300}" dt="2023-06-26T00:39:05.447" v="41"/>
        <pc:sldMkLst>
          <pc:docMk/>
          <pc:sldMk cId="3450091427" sldId="261"/>
        </pc:sldMkLst>
      </pc:sldChg>
      <pc:sldChg chg="addSp delSp modSp new del">
        <pc:chgData name="김서원" userId="S::2360340047@office.kopo.ac.kr::7f7ae886-67f9-47fa-9201-7fde6b0d6b47" providerId="AD" clId="Web-{33A9DC03-04BD-DA70-79A6-7007C964C300}" dt="2023-06-26T02:12:12.909" v="240"/>
        <pc:sldMkLst>
          <pc:docMk/>
          <pc:sldMk cId="116883869" sldId="262"/>
        </pc:sldMkLst>
        <pc:spChg chg="add del mod">
          <ac:chgData name="김서원" userId="S::2360340047@office.kopo.ac.kr::7f7ae886-67f9-47fa-9201-7fde6b0d6b47" providerId="AD" clId="Web-{33A9DC03-04BD-DA70-79A6-7007C964C300}" dt="2023-06-26T02:11:37.173" v="236" actId="20577"/>
          <ac:spMkLst>
            <pc:docMk/>
            <pc:sldMk cId="116883869" sldId="262"/>
            <ac:spMk id="2" creationId="{E00AE2E0-2B0C-A506-3112-089FFD809F2C}"/>
          </ac:spMkLst>
        </pc:spChg>
      </pc:sldChg>
      <pc:sldChg chg="addSp delSp modSp add replId">
        <pc:chgData name="김서원" userId="S::2360340047@office.kopo.ac.kr::7f7ae886-67f9-47fa-9201-7fde6b0d6b47" providerId="AD" clId="Web-{33A9DC03-04BD-DA70-79A6-7007C964C300}" dt="2023-06-26T02:26:36.211" v="274" actId="1076"/>
        <pc:sldMkLst>
          <pc:docMk/>
          <pc:sldMk cId="2860394760" sldId="262"/>
        </pc:sldMkLst>
        <pc:spChg chg="mod">
          <ac:chgData name="김서원" userId="S::2360340047@office.kopo.ac.kr::7f7ae886-67f9-47fa-9201-7fde6b0d6b47" providerId="AD" clId="Web-{33A9DC03-04BD-DA70-79A6-7007C964C300}" dt="2023-06-26T02:13:38.428" v="249" actId="20577"/>
          <ac:spMkLst>
            <pc:docMk/>
            <pc:sldMk cId="2860394760" sldId="262"/>
            <ac:spMk id="3" creationId="{81EAE326-6785-B63C-D0F7-0BA6598C7575}"/>
          </ac:spMkLst>
        </pc:spChg>
        <pc:spChg chg="del">
          <ac:chgData name="김서원" userId="S::2360340047@office.kopo.ac.kr::7f7ae886-67f9-47fa-9201-7fde6b0d6b47" providerId="AD" clId="Web-{33A9DC03-04BD-DA70-79A6-7007C964C300}" dt="2023-06-26T02:12:50.895" v="244"/>
          <ac:spMkLst>
            <pc:docMk/>
            <pc:sldMk cId="2860394760" sldId="262"/>
            <ac:spMk id="6" creationId="{0717DB59-3AE5-B69F-9159-288A122A45DF}"/>
          </ac:spMkLst>
        </pc:spChg>
        <pc:picChg chg="add mod">
          <ac:chgData name="김서원" userId="S::2360340047@office.kopo.ac.kr::7f7ae886-67f9-47fa-9201-7fde6b0d6b47" providerId="AD" clId="Web-{33A9DC03-04BD-DA70-79A6-7007C964C300}" dt="2023-06-26T02:26:36.211" v="274" actId="1076"/>
          <ac:picMkLst>
            <pc:docMk/>
            <pc:sldMk cId="2860394760" sldId="262"/>
            <ac:picMk id="2" creationId="{4D38A58B-36F8-092D-B131-24CC27FFB204}"/>
          </ac:picMkLst>
        </pc:picChg>
        <pc:picChg chg="del">
          <ac:chgData name="김서원" userId="S::2360340047@office.kopo.ac.kr::7f7ae886-67f9-47fa-9201-7fde6b0d6b47" providerId="AD" clId="Web-{33A9DC03-04BD-DA70-79A6-7007C964C300}" dt="2023-06-26T02:12:18.612" v="242"/>
          <ac:picMkLst>
            <pc:docMk/>
            <pc:sldMk cId="2860394760" sldId="262"/>
            <ac:picMk id="4" creationId="{555EAFAD-A06A-8CBE-F3BA-268E6E6079CE}"/>
          </ac:picMkLst>
        </pc:picChg>
      </pc:sldChg>
      <pc:sldChg chg="add del replId">
        <pc:chgData name="김서원" userId="S::2360340047@office.kopo.ac.kr::7f7ae886-67f9-47fa-9201-7fde6b0d6b47" providerId="AD" clId="Web-{33A9DC03-04BD-DA70-79A6-7007C964C300}" dt="2023-06-26T02:13:10.661" v="247"/>
        <pc:sldMkLst>
          <pc:docMk/>
          <pc:sldMk cId="2832451094" sldId="263"/>
        </pc:sldMkLst>
      </pc:sldChg>
      <pc:sldChg chg="addSp delSp modSp add replId">
        <pc:chgData name="김서원" userId="S::2360340047@office.kopo.ac.kr::7f7ae886-67f9-47fa-9201-7fde6b0d6b47" providerId="AD" clId="Web-{33A9DC03-04BD-DA70-79A6-7007C964C300}" dt="2023-06-26T02:27:02.150" v="279" actId="1076"/>
        <pc:sldMkLst>
          <pc:docMk/>
          <pc:sldMk cId="3126395730" sldId="263"/>
        </pc:sldMkLst>
        <pc:spChg chg="mod">
          <ac:chgData name="김서원" userId="S::2360340047@office.kopo.ac.kr::7f7ae886-67f9-47fa-9201-7fde6b0d6b47" providerId="AD" clId="Web-{33A9DC03-04BD-DA70-79A6-7007C964C300}" dt="2023-06-26T02:25:34.412" v="264" actId="20577"/>
          <ac:spMkLst>
            <pc:docMk/>
            <pc:sldMk cId="3126395730" sldId="263"/>
            <ac:spMk id="3" creationId="{81EAE326-6785-B63C-D0F7-0BA6598C7575}"/>
          </ac:spMkLst>
        </pc:spChg>
        <pc:picChg chg="del">
          <ac:chgData name="김서원" userId="S::2360340047@office.kopo.ac.kr::7f7ae886-67f9-47fa-9201-7fde6b0d6b47" providerId="AD" clId="Web-{33A9DC03-04BD-DA70-79A6-7007C964C300}" dt="2023-06-26T02:15:42.293" v="261"/>
          <ac:picMkLst>
            <pc:docMk/>
            <pc:sldMk cId="3126395730" sldId="263"/>
            <ac:picMk id="2" creationId="{4D38A58B-36F8-092D-B131-24CC27FFB204}"/>
          </ac:picMkLst>
        </pc:picChg>
        <pc:picChg chg="add mod">
          <ac:chgData name="김서원" userId="S::2360340047@office.kopo.ac.kr::7f7ae886-67f9-47fa-9201-7fde6b0d6b47" providerId="AD" clId="Web-{33A9DC03-04BD-DA70-79A6-7007C964C300}" dt="2023-06-26T02:27:02.150" v="279" actId="1076"/>
          <ac:picMkLst>
            <pc:docMk/>
            <pc:sldMk cId="3126395730" sldId="263"/>
            <ac:picMk id="4" creationId="{52FFF531-CC9C-4CEB-F77E-F1587E028317}"/>
          </ac:picMkLst>
        </pc:picChg>
      </pc:sldChg>
      <pc:sldChg chg="addSp delSp modSp add replId">
        <pc:chgData name="김서원" userId="S::2360340047@office.kopo.ac.kr::7f7ae886-67f9-47fa-9201-7fde6b0d6b47" providerId="AD" clId="Web-{33A9DC03-04BD-DA70-79A6-7007C964C300}" dt="2023-06-26T02:31:14.113" v="292" actId="1076"/>
        <pc:sldMkLst>
          <pc:docMk/>
          <pc:sldMk cId="3885580798" sldId="264"/>
        </pc:sldMkLst>
        <pc:spChg chg="mod">
          <ac:chgData name="김서원" userId="S::2360340047@office.kopo.ac.kr::7f7ae886-67f9-47fa-9201-7fde6b0d6b47" providerId="AD" clId="Web-{33A9DC03-04BD-DA70-79A6-7007C964C300}" dt="2023-06-26T02:28:13.793" v="286" actId="20577"/>
          <ac:spMkLst>
            <pc:docMk/>
            <pc:sldMk cId="3885580798" sldId="264"/>
            <ac:spMk id="3" creationId="{81EAE326-6785-B63C-D0F7-0BA6598C7575}"/>
          </ac:spMkLst>
        </pc:spChg>
        <pc:picChg chg="add mod">
          <ac:chgData name="김서원" userId="S::2360340047@office.kopo.ac.kr::7f7ae886-67f9-47fa-9201-7fde6b0d6b47" providerId="AD" clId="Web-{33A9DC03-04BD-DA70-79A6-7007C964C300}" dt="2023-06-26T02:31:14.113" v="292" actId="1076"/>
          <ac:picMkLst>
            <pc:docMk/>
            <pc:sldMk cId="3885580798" sldId="264"/>
            <ac:picMk id="2" creationId="{DA006FC9-22E5-D758-E4F2-C0713ED20297}"/>
          </ac:picMkLst>
        </pc:picChg>
        <pc:picChg chg="del">
          <ac:chgData name="김서원" userId="S::2360340047@office.kopo.ac.kr::7f7ae886-67f9-47fa-9201-7fde6b0d6b47" providerId="AD" clId="Web-{33A9DC03-04BD-DA70-79A6-7007C964C300}" dt="2023-06-26T02:27:32.463" v="281"/>
          <ac:picMkLst>
            <pc:docMk/>
            <pc:sldMk cId="3885580798" sldId="264"/>
            <ac:picMk id="4" creationId="{52FFF531-CC9C-4CEB-F77E-F1587E028317}"/>
          </ac:picMkLst>
        </pc:picChg>
      </pc:sldChg>
    </pc:docChg>
  </pc:docChgLst>
  <pc:docChgLst>
    <pc:chgData name="김용섭" userId="93d5c74f-81a3-46e9-a989-75f2a137f1d7" providerId="ADAL" clId="{AB9B7B15-C067-4323-86C7-21E20AAE367B}"/>
    <pc:docChg chg="undo custSel modSld">
      <pc:chgData name="김용섭" userId="93d5c74f-81a3-46e9-a989-75f2a137f1d7" providerId="ADAL" clId="{AB9B7B15-C067-4323-86C7-21E20AAE367B}" dt="2023-07-03T04:15:27.410" v="67" actId="20577"/>
      <pc:docMkLst>
        <pc:docMk/>
      </pc:docMkLst>
      <pc:sldChg chg="modSp mod">
        <pc:chgData name="김용섭" userId="93d5c74f-81a3-46e9-a989-75f2a137f1d7" providerId="ADAL" clId="{AB9B7B15-C067-4323-86C7-21E20AAE367B}" dt="2023-07-03T04:15:27.410" v="67" actId="20577"/>
        <pc:sldMkLst>
          <pc:docMk/>
          <pc:sldMk cId="517250601" sldId="265"/>
        </pc:sldMkLst>
        <pc:spChg chg="mod">
          <ac:chgData name="김용섭" userId="93d5c74f-81a3-46e9-a989-75f2a137f1d7" providerId="ADAL" clId="{AB9B7B15-C067-4323-86C7-21E20AAE367B}" dt="2023-07-03T04:15:27.410" v="67" actId="20577"/>
          <ac:spMkLst>
            <pc:docMk/>
            <pc:sldMk cId="517250601" sldId="265"/>
            <ac:spMk id="3" creationId="{89B8EA2F-DDEF-6135-4049-30BD234DC9F7}"/>
          </ac:spMkLst>
        </pc:spChg>
      </pc:sldChg>
    </pc:docChg>
  </pc:docChgLst>
  <pc:docChgLst>
    <pc:chgData name="김서원" userId="S::2360340047@office.kopo.ac.kr::7f7ae886-67f9-47fa-9201-7fde6b0d6b47" providerId="AD" clId="Web-{DE37EBA5-C294-D068-E8EF-4836301DEF90}"/>
    <pc:docChg chg="modSld">
      <pc:chgData name="김서원" userId="S::2360340047@office.kopo.ac.kr::7f7ae886-67f9-47fa-9201-7fde6b0d6b47" providerId="AD" clId="Web-{DE37EBA5-C294-D068-E8EF-4836301DEF90}" dt="2023-06-27T04:00:05.439" v="19" actId="20577"/>
      <pc:docMkLst>
        <pc:docMk/>
      </pc:docMkLst>
      <pc:sldChg chg="modSp">
        <pc:chgData name="김서원" userId="S::2360340047@office.kopo.ac.kr::7f7ae886-67f9-47fa-9201-7fde6b0d6b47" providerId="AD" clId="Web-{DE37EBA5-C294-D068-E8EF-4836301DEF90}" dt="2023-06-27T04:00:05.439" v="19" actId="20577"/>
        <pc:sldMkLst>
          <pc:docMk/>
          <pc:sldMk cId="1845713193" sldId="266"/>
        </pc:sldMkLst>
        <pc:spChg chg="mod">
          <ac:chgData name="김서원" userId="S::2360340047@office.kopo.ac.kr::7f7ae886-67f9-47fa-9201-7fde6b0d6b47" providerId="AD" clId="Web-{DE37EBA5-C294-D068-E8EF-4836301DEF90}" dt="2023-06-27T04:00:05.439" v="19" actId="20577"/>
          <ac:spMkLst>
            <pc:docMk/>
            <pc:sldMk cId="1845713193" sldId="266"/>
            <ac:spMk id="3" creationId="{89B8EA2F-DDEF-6135-4049-30BD234DC9F7}"/>
          </ac:spMkLst>
        </pc:spChg>
      </pc:sldChg>
    </pc:docChg>
  </pc:docChgLst>
  <pc:docChgLst>
    <pc:chgData name="김서원" userId="S::2360340047@office.kopo.ac.kr::7f7ae886-67f9-47fa-9201-7fde6b0d6b47" providerId="AD" clId="Web-{715E4E4E-4D87-4E1C-A844-E24723820225}"/>
    <pc:docChg chg="addSld modSld">
      <pc:chgData name="김서원" userId="S::2360340047@office.kopo.ac.kr::7f7ae886-67f9-47fa-9201-7fde6b0d6b47" providerId="AD" clId="Web-{715E4E4E-4D87-4E1C-A844-E24723820225}" dt="2023-06-26T00:33:12.147" v="8"/>
      <pc:docMkLst>
        <pc:docMk/>
      </pc:docMkLst>
      <pc:sldChg chg="modSp">
        <pc:chgData name="김서원" userId="S::2360340047@office.kopo.ac.kr::7f7ae886-67f9-47fa-9201-7fde6b0d6b47" providerId="AD" clId="Web-{715E4E4E-4D87-4E1C-A844-E24723820225}" dt="2023-06-26T00:32:42.599" v="3" actId="20577"/>
        <pc:sldMkLst>
          <pc:docMk/>
          <pc:sldMk cId="3569210928" sldId="256"/>
        </pc:sldMkLst>
        <pc:spChg chg="mod">
          <ac:chgData name="김서원" userId="S::2360340047@office.kopo.ac.kr::7f7ae886-67f9-47fa-9201-7fde6b0d6b47" providerId="AD" clId="Web-{715E4E4E-4D87-4E1C-A844-E24723820225}" dt="2023-06-26T00:32:42.599" v="3" actId="20577"/>
          <ac:spMkLst>
            <pc:docMk/>
            <pc:sldMk cId="3569210928" sldId="256"/>
            <ac:spMk id="2" creationId="{00000000-0000-0000-0000-000000000000}"/>
          </ac:spMkLst>
        </pc:spChg>
      </pc:sldChg>
      <pc:sldChg chg="new">
        <pc:chgData name="김서원" userId="S::2360340047@office.kopo.ac.kr::7f7ae886-67f9-47fa-9201-7fde6b0d6b47" providerId="AD" clId="Web-{715E4E4E-4D87-4E1C-A844-E24723820225}" dt="2023-06-26T00:33:02.240" v="4"/>
        <pc:sldMkLst>
          <pc:docMk/>
          <pc:sldMk cId="2074881260" sldId="257"/>
        </pc:sldMkLst>
      </pc:sldChg>
      <pc:sldChg chg="new">
        <pc:chgData name="김서원" userId="S::2360340047@office.kopo.ac.kr::7f7ae886-67f9-47fa-9201-7fde6b0d6b47" providerId="AD" clId="Web-{715E4E4E-4D87-4E1C-A844-E24723820225}" dt="2023-06-26T00:33:04.350" v="5"/>
        <pc:sldMkLst>
          <pc:docMk/>
          <pc:sldMk cId="1990590428" sldId="258"/>
        </pc:sldMkLst>
      </pc:sldChg>
      <pc:sldChg chg="new">
        <pc:chgData name="김서원" userId="S::2360340047@office.kopo.ac.kr::7f7ae886-67f9-47fa-9201-7fde6b0d6b47" providerId="AD" clId="Web-{715E4E4E-4D87-4E1C-A844-E24723820225}" dt="2023-06-26T00:33:04.990" v="6"/>
        <pc:sldMkLst>
          <pc:docMk/>
          <pc:sldMk cId="1719184702" sldId="259"/>
        </pc:sldMkLst>
      </pc:sldChg>
      <pc:sldChg chg="new">
        <pc:chgData name="김서원" userId="S::2360340047@office.kopo.ac.kr::7f7ae886-67f9-47fa-9201-7fde6b0d6b47" providerId="AD" clId="Web-{715E4E4E-4D87-4E1C-A844-E24723820225}" dt="2023-06-26T00:33:05.678" v="7"/>
        <pc:sldMkLst>
          <pc:docMk/>
          <pc:sldMk cId="80359981" sldId="260"/>
        </pc:sldMkLst>
      </pc:sldChg>
      <pc:sldChg chg="new">
        <pc:chgData name="김서원" userId="S::2360340047@office.kopo.ac.kr::7f7ae886-67f9-47fa-9201-7fde6b0d6b47" providerId="AD" clId="Web-{715E4E4E-4D87-4E1C-A844-E24723820225}" dt="2023-06-26T00:33:12.147" v="8"/>
        <pc:sldMkLst>
          <pc:docMk/>
          <pc:sldMk cId="3450091427" sldId="261"/>
        </pc:sldMkLst>
      </pc:sldChg>
    </pc:docChg>
  </pc:docChgLst>
  <pc:docChgLst>
    <pc:chgData name="김서원" userId="S::2360340047@office.kopo.ac.kr::7f7ae886-67f9-47fa-9201-7fde6b0d6b47" providerId="AD" clId="Web-{DFF8E90F-D128-F684-52BE-5C53FF451CE5}"/>
    <pc:docChg chg="addSld delSld modSld">
      <pc:chgData name="김서원" userId="S::2360340047@office.kopo.ac.kr::7f7ae886-67f9-47fa-9201-7fde6b0d6b47" providerId="AD" clId="Web-{DFF8E90F-D128-F684-52BE-5C53FF451CE5}" dt="2023-06-27T00:03:45.400" v="159" actId="1076"/>
      <pc:docMkLst>
        <pc:docMk/>
      </pc:docMkLst>
      <pc:sldChg chg="modSp">
        <pc:chgData name="김서원" userId="S::2360340047@office.kopo.ac.kr::7f7ae886-67f9-47fa-9201-7fde6b0d6b47" providerId="AD" clId="Web-{DFF8E90F-D128-F684-52BE-5C53FF451CE5}" dt="2023-06-26T23:44:51.032" v="39" actId="20577"/>
        <pc:sldMkLst>
          <pc:docMk/>
          <pc:sldMk cId="3126395730" sldId="263"/>
        </pc:sldMkLst>
        <pc:spChg chg="mod">
          <ac:chgData name="김서원" userId="S::2360340047@office.kopo.ac.kr::7f7ae886-67f9-47fa-9201-7fde6b0d6b47" providerId="AD" clId="Web-{DFF8E90F-D128-F684-52BE-5C53FF451CE5}" dt="2023-06-26T23:44:51.032" v="39" actId="20577"/>
          <ac:spMkLst>
            <pc:docMk/>
            <pc:sldMk cId="3126395730" sldId="263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DFF8E90F-D128-F684-52BE-5C53FF451CE5}" dt="2023-06-27T00:00:23.476" v="126" actId="20577"/>
        <pc:sldMkLst>
          <pc:docMk/>
          <pc:sldMk cId="3885580798" sldId="264"/>
        </pc:sldMkLst>
        <pc:spChg chg="mod">
          <ac:chgData name="김서원" userId="S::2360340047@office.kopo.ac.kr::7f7ae886-67f9-47fa-9201-7fde6b0d6b47" providerId="AD" clId="Web-{DFF8E90F-D128-F684-52BE-5C53FF451CE5}" dt="2023-06-27T00:00:23.476" v="126" actId="20577"/>
          <ac:spMkLst>
            <pc:docMk/>
            <pc:sldMk cId="3885580798" sldId="264"/>
            <ac:spMk id="3" creationId="{81EAE326-6785-B63C-D0F7-0BA6598C7575}"/>
          </ac:spMkLst>
        </pc:spChg>
      </pc:sldChg>
      <pc:sldChg chg="addSp modSp new">
        <pc:chgData name="김서원" userId="S::2360340047@office.kopo.ac.kr::7f7ae886-67f9-47fa-9201-7fde6b0d6b47" providerId="AD" clId="Web-{DFF8E90F-D128-F684-52BE-5C53FF451CE5}" dt="2023-06-27T00:01:21.835" v="131"/>
        <pc:sldMkLst>
          <pc:docMk/>
          <pc:sldMk cId="517250601" sldId="265"/>
        </pc:sldMkLst>
        <pc:spChg chg="mod">
          <ac:chgData name="김서원" userId="S::2360340047@office.kopo.ac.kr::7f7ae886-67f9-47fa-9201-7fde6b0d6b47" providerId="AD" clId="Web-{DFF8E90F-D128-F684-52BE-5C53FF451CE5}" dt="2023-06-26T23:43:57.125" v="28" actId="20577"/>
          <ac:spMkLst>
            <pc:docMk/>
            <pc:sldMk cId="517250601" sldId="265"/>
            <ac:spMk id="2" creationId="{475FA09A-E319-3CEC-B2C5-909929A6F424}"/>
          </ac:spMkLst>
        </pc:spChg>
        <pc:spChg chg="mod">
          <ac:chgData name="김서원" userId="S::2360340047@office.kopo.ac.kr::7f7ae886-67f9-47fa-9201-7fde6b0d6b47" providerId="AD" clId="Web-{DFF8E90F-D128-F684-52BE-5C53FF451CE5}" dt="2023-06-27T00:00:46.834" v="127"/>
          <ac:spMkLst>
            <pc:docMk/>
            <pc:sldMk cId="517250601" sldId="265"/>
            <ac:spMk id="3" creationId="{89B8EA2F-DDEF-6135-4049-30BD234DC9F7}"/>
          </ac:spMkLst>
        </pc:spChg>
        <pc:picChg chg="add mod">
          <ac:chgData name="김서원" userId="S::2360340047@office.kopo.ac.kr::7f7ae886-67f9-47fa-9201-7fde6b0d6b47" providerId="AD" clId="Web-{DFF8E90F-D128-F684-52BE-5C53FF451CE5}" dt="2023-06-26T23:55:47.374" v="115" actId="1076"/>
          <ac:picMkLst>
            <pc:docMk/>
            <pc:sldMk cId="517250601" sldId="265"/>
            <ac:picMk id="4" creationId="{A48342CD-DB28-64DE-FE34-C025403981DB}"/>
          </ac:picMkLst>
        </pc:picChg>
        <pc:picChg chg="add mod">
          <ac:chgData name="김서원" userId="S::2360340047@office.kopo.ac.kr::7f7ae886-67f9-47fa-9201-7fde6b0d6b47" providerId="AD" clId="Web-{DFF8E90F-D128-F684-52BE-5C53FF451CE5}" dt="2023-06-27T00:01:21.835" v="131"/>
          <ac:picMkLst>
            <pc:docMk/>
            <pc:sldMk cId="517250601" sldId="265"/>
            <ac:picMk id="5" creationId="{33B3AEA4-4200-5D27-7094-2847842A11AF}"/>
          </ac:picMkLst>
        </pc:picChg>
      </pc:sldChg>
      <pc:sldChg chg="new del">
        <pc:chgData name="김서원" userId="S::2360340047@office.kopo.ac.kr::7f7ae886-67f9-47fa-9201-7fde6b0d6b47" providerId="AD" clId="Web-{DFF8E90F-D128-F684-52BE-5C53FF451CE5}" dt="2023-06-26T23:42:42.592" v="2"/>
        <pc:sldMkLst>
          <pc:docMk/>
          <pc:sldMk cId="3253936226" sldId="265"/>
        </pc:sldMkLst>
      </pc:sldChg>
      <pc:sldChg chg="del">
        <pc:chgData name="김서원" userId="S::2360340047@office.kopo.ac.kr::7f7ae886-67f9-47fa-9201-7fde6b0d6b47" providerId="AD" clId="Web-{DFF8E90F-D128-F684-52BE-5C53FF451CE5}" dt="2023-06-26T23:42:32.951" v="0"/>
        <pc:sldMkLst>
          <pc:docMk/>
          <pc:sldMk cId="4156972566" sldId="265"/>
        </pc:sldMkLst>
      </pc:sldChg>
      <pc:sldChg chg="addSp delSp modSp add replId">
        <pc:chgData name="김서원" userId="S::2360340047@office.kopo.ac.kr::7f7ae886-67f9-47fa-9201-7fde6b0d6b47" providerId="AD" clId="Web-{DFF8E90F-D128-F684-52BE-5C53FF451CE5}" dt="2023-06-27T00:03:45.400" v="159" actId="1076"/>
        <pc:sldMkLst>
          <pc:docMk/>
          <pc:sldMk cId="1845713193" sldId="266"/>
        </pc:sldMkLst>
        <pc:spChg chg="mod">
          <ac:chgData name="김서원" userId="S::2360340047@office.kopo.ac.kr::7f7ae886-67f9-47fa-9201-7fde6b0d6b47" providerId="AD" clId="Web-{DFF8E90F-D128-F684-52BE-5C53FF451CE5}" dt="2023-06-27T00:03:43.541" v="157" actId="20577"/>
          <ac:spMkLst>
            <pc:docMk/>
            <pc:sldMk cId="1845713193" sldId="266"/>
            <ac:spMk id="3" creationId="{89B8EA2F-DDEF-6135-4049-30BD234DC9F7}"/>
          </ac:spMkLst>
        </pc:spChg>
        <pc:picChg chg="del">
          <ac:chgData name="김서원" userId="S::2360340047@office.kopo.ac.kr::7f7ae886-67f9-47fa-9201-7fde6b0d6b47" providerId="AD" clId="Web-{DFF8E90F-D128-F684-52BE-5C53FF451CE5}" dt="2023-06-27T00:03:11.368" v="155"/>
          <ac:picMkLst>
            <pc:docMk/>
            <pc:sldMk cId="1845713193" sldId="266"/>
            <ac:picMk id="4" creationId="{A48342CD-DB28-64DE-FE34-C025403981DB}"/>
          </ac:picMkLst>
        </pc:picChg>
        <pc:picChg chg="del">
          <ac:chgData name="김서원" userId="S::2360340047@office.kopo.ac.kr::7f7ae886-67f9-47fa-9201-7fde6b0d6b47" providerId="AD" clId="Web-{DFF8E90F-D128-F684-52BE-5C53FF451CE5}" dt="2023-06-27T00:03:11.368" v="154"/>
          <ac:picMkLst>
            <pc:docMk/>
            <pc:sldMk cId="1845713193" sldId="266"/>
            <ac:picMk id="5" creationId="{33B3AEA4-4200-5D27-7094-2847842A11AF}"/>
          </ac:picMkLst>
        </pc:picChg>
        <pc:picChg chg="add mod">
          <ac:chgData name="김서원" userId="S::2360340047@office.kopo.ac.kr::7f7ae886-67f9-47fa-9201-7fde6b0d6b47" providerId="AD" clId="Web-{DFF8E90F-D128-F684-52BE-5C53FF451CE5}" dt="2023-06-27T00:03:45.400" v="159" actId="1076"/>
          <ac:picMkLst>
            <pc:docMk/>
            <pc:sldMk cId="1845713193" sldId="266"/>
            <ac:picMk id="6" creationId="{FEE099B8-7A61-35FA-F796-B013BFE2A85D}"/>
          </ac:picMkLst>
        </pc:picChg>
      </pc:sldChg>
    </pc:docChg>
  </pc:docChgLst>
  <pc:docChgLst>
    <pc:chgData name="김서원" userId="S::2360340047@office.kopo.ac.kr::7f7ae886-67f9-47fa-9201-7fde6b0d6b47" providerId="AD" clId="Web-{F0FD013F-F12A-2CC4-EACE-C73FA0FA9A9D}"/>
    <pc:docChg chg="addSld delSld modSld">
      <pc:chgData name="김서원" userId="S::2360340047@office.kopo.ac.kr::7f7ae886-67f9-47fa-9201-7fde6b0d6b47" providerId="AD" clId="Web-{F0FD013F-F12A-2CC4-EACE-C73FA0FA9A9D}" dt="2023-06-27T03:57:50.124" v="370" actId="20577"/>
      <pc:docMkLst>
        <pc:docMk/>
      </pc:docMkLst>
      <pc:sldChg chg="modSp">
        <pc:chgData name="김서원" userId="S::2360340047@office.kopo.ac.kr::7f7ae886-67f9-47fa-9201-7fde6b0d6b47" providerId="AD" clId="Web-{F0FD013F-F12A-2CC4-EACE-C73FA0FA9A9D}" dt="2023-06-27T03:54:34.167" v="338" actId="20577"/>
        <pc:sldMkLst>
          <pc:docMk/>
          <pc:sldMk cId="517250601" sldId="265"/>
        </pc:sldMkLst>
        <pc:spChg chg="mod">
          <ac:chgData name="김서원" userId="S::2360340047@office.kopo.ac.kr::7f7ae886-67f9-47fa-9201-7fde6b0d6b47" providerId="AD" clId="Web-{F0FD013F-F12A-2CC4-EACE-C73FA0FA9A9D}" dt="2023-06-27T03:54:34.167" v="338" actId="20577"/>
          <ac:spMkLst>
            <pc:docMk/>
            <pc:sldMk cId="517250601" sldId="265"/>
            <ac:spMk id="3" creationId="{89B8EA2F-DDEF-6135-4049-30BD234DC9F7}"/>
          </ac:spMkLst>
        </pc:spChg>
      </pc:sldChg>
      <pc:sldChg chg="addSp delSp modSp">
        <pc:chgData name="김서원" userId="S::2360340047@office.kopo.ac.kr::7f7ae886-67f9-47fa-9201-7fde6b0d6b47" providerId="AD" clId="Web-{F0FD013F-F12A-2CC4-EACE-C73FA0FA9A9D}" dt="2023-06-27T03:57:50.124" v="370" actId="20577"/>
        <pc:sldMkLst>
          <pc:docMk/>
          <pc:sldMk cId="1845713193" sldId="266"/>
        </pc:sldMkLst>
        <pc:spChg chg="add del mod">
          <ac:chgData name="김서원" userId="S::2360340047@office.kopo.ac.kr::7f7ae886-67f9-47fa-9201-7fde6b0d6b47" providerId="AD" clId="Web-{F0FD013F-F12A-2CC4-EACE-C73FA0FA9A9D}" dt="2023-06-27T03:57:50.124" v="370" actId="20577"/>
          <ac:spMkLst>
            <pc:docMk/>
            <pc:sldMk cId="1845713193" sldId="266"/>
            <ac:spMk id="3" creationId="{89B8EA2F-DDEF-6135-4049-30BD234DC9F7}"/>
          </ac:spMkLst>
        </pc:spChg>
        <pc:spChg chg="add del mod">
          <ac:chgData name="김서원" userId="S::2360340047@office.kopo.ac.kr::7f7ae886-67f9-47fa-9201-7fde6b0d6b47" providerId="AD" clId="Web-{F0FD013F-F12A-2CC4-EACE-C73FA0FA9A9D}" dt="2023-06-27T03:53:36.071" v="324"/>
          <ac:spMkLst>
            <pc:docMk/>
            <pc:sldMk cId="1845713193" sldId="266"/>
            <ac:spMk id="7" creationId="{8F509327-3F16-DF06-989E-7998E59D4046}"/>
          </ac:spMkLst>
        </pc:spChg>
        <pc:picChg chg="add del mod">
          <ac:chgData name="김서원" userId="S::2360340047@office.kopo.ac.kr::7f7ae886-67f9-47fa-9201-7fde6b0d6b47" providerId="AD" clId="Web-{F0FD013F-F12A-2CC4-EACE-C73FA0FA9A9D}" dt="2023-06-27T03:56:10.778" v="348"/>
          <ac:picMkLst>
            <pc:docMk/>
            <pc:sldMk cId="1845713193" sldId="266"/>
            <ac:picMk id="4" creationId="{5DAB1E34-1E8B-BF28-01AF-4B7A7F3A09FC}"/>
          </ac:picMkLst>
        </pc:picChg>
        <pc:picChg chg="mod">
          <ac:chgData name="김서원" userId="S::2360340047@office.kopo.ac.kr::7f7ae886-67f9-47fa-9201-7fde6b0d6b47" providerId="AD" clId="Web-{F0FD013F-F12A-2CC4-EACE-C73FA0FA9A9D}" dt="2023-06-27T03:56:34.529" v="354" actId="1076"/>
          <ac:picMkLst>
            <pc:docMk/>
            <pc:sldMk cId="1845713193" sldId="266"/>
            <ac:picMk id="6" creationId="{FEE099B8-7A61-35FA-F796-B013BFE2A85D}"/>
          </ac:picMkLst>
        </pc:picChg>
        <pc:picChg chg="add mod">
          <ac:chgData name="김서원" userId="S::2360340047@office.kopo.ac.kr::7f7ae886-67f9-47fa-9201-7fde6b0d6b47" providerId="AD" clId="Web-{F0FD013F-F12A-2CC4-EACE-C73FA0FA9A9D}" dt="2023-06-27T03:56:32.325" v="353" actId="14100"/>
          <ac:picMkLst>
            <pc:docMk/>
            <pc:sldMk cId="1845713193" sldId="266"/>
            <ac:picMk id="8" creationId="{8C1CB551-BBFB-12A8-04C0-4531D4AFE548}"/>
          </ac:picMkLst>
        </pc:picChg>
      </pc:sldChg>
      <pc:sldChg chg="del">
        <pc:chgData name="김서원" userId="S::2360340047@office.kopo.ac.kr::7f7ae886-67f9-47fa-9201-7fde6b0d6b47" providerId="AD" clId="Web-{F0FD013F-F12A-2CC4-EACE-C73FA0FA9A9D}" dt="2023-06-27T02:35:42.421" v="14"/>
        <pc:sldMkLst>
          <pc:docMk/>
          <pc:sldMk cId="1350063992" sldId="267"/>
        </pc:sldMkLst>
      </pc:sldChg>
      <pc:sldChg chg="addSp delSp modSp add replId">
        <pc:chgData name="김서원" userId="S::2360340047@office.kopo.ac.kr::7f7ae886-67f9-47fa-9201-7fde6b0d6b47" providerId="AD" clId="Web-{F0FD013F-F12A-2CC4-EACE-C73FA0FA9A9D}" dt="2023-06-27T03:50:56.755" v="299" actId="1076"/>
        <pc:sldMkLst>
          <pc:docMk/>
          <pc:sldMk cId="2539258994" sldId="267"/>
        </pc:sldMkLst>
        <pc:spChg chg="mod">
          <ac:chgData name="김서원" userId="S::2360340047@office.kopo.ac.kr::7f7ae886-67f9-47fa-9201-7fde6b0d6b47" providerId="AD" clId="Web-{F0FD013F-F12A-2CC4-EACE-C73FA0FA9A9D}" dt="2023-06-27T03:50:28.411" v="294" actId="20577"/>
          <ac:spMkLst>
            <pc:docMk/>
            <pc:sldMk cId="2539258994" sldId="267"/>
            <ac:spMk id="3" creationId="{81EAE326-6785-B63C-D0F7-0BA6598C7575}"/>
          </ac:spMkLst>
        </pc:spChg>
        <pc:picChg chg="add mod">
          <ac:chgData name="김서원" userId="S::2360340047@office.kopo.ac.kr::7f7ae886-67f9-47fa-9201-7fde6b0d6b47" providerId="AD" clId="Web-{F0FD013F-F12A-2CC4-EACE-C73FA0FA9A9D}" dt="2023-06-27T03:50:56.755" v="299" actId="1076"/>
          <ac:picMkLst>
            <pc:docMk/>
            <pc:sldMk cId="2539258994" sldId="267"/>
            <ac:picMk id="2" creationId="{590A8E6E-1A96-29B0-C6EC-DCBCB4FA08E5}"/>
          </ac:picMkLst>
        </pc:picChg>
        <pc:picChg chg="del">
          <ac:chgData name="김서원" userId="S::2360340047@office.kopo.ac.kr::7f7ae886-67f9-47fa-9201-7fde6b0d6b47" providerId="AD" clId="Web-{F0FD013F-F12A-2CC4-EACE-C73FA0FA9A9D}" dt="2023-06-27T02:37:25.913" v="47"/>
          <ac:picMkLst>
            <pc:docMk/>
            <pc:sldMk cId="2539258994" sldId="267"/>
            <ac:picMk id="2" creationId="{DA006FC9-22E5-D758-E4F2-C0713ED20297}"/>
          </ac:picMkLst>
        </pc:picChg>
      </pc:sldChg>
    </pc:docChg>
  </pc:docChgLst>
  <pc:docChgLst>
    <pc:chgData name="정택준" userId="S::2360340063@office.kopo.ac.kr::464ae3b5-f3e3-47de-8f59-229642fe4add" providerId="AD" clId="Web-{98FF3B32-C375-D56E-C50A-8E8EA90FEE3D}"/>
    <pc:docChg chg="modSld">
      <pc:chgData name="정택준" userId="S::2360340063@office.kopo.ac.kr::464ae3b5-f3e3-47de-8f59-229642fe4add" providerId="AD" clId="Web-{98FF3B32-C375-D56E-C50A-8E8EA90FEE3D}" dt="2023-06-27T04:02:58.488" v="1"/>
      <pc:docMkLst>
        <pc:docMk/>
      </pc:docMkLst>
      <pc:sldChg chg="addSp delSp modSp">
        <pc:chgData name="정택준" userId="S::2360340063@office.kopo.ac.kr::464ae3b5-f3e3-47de-8f59-229642fe4add" providerId="AD" clId="Web-{98FF3B32-C375-D56E-C50A-8E8EA90FEE3D}" dt="2023-06-27T04:02:58.488" v="1"/>
        <pc:sldMkLst>
          <pc:docMk/>
          <pc:sldMk cId="1845713193" sldId="266"/>
        </pc:sldMkLst>
        <pc:picChg chg="add del mod">
          <ac:chgData name="정택준" userId="S::2360340063@office.kopo.ac.kr::464ae3b5-f3e3-47de-8f59-229642fe4add" providerId="AD" clId="Web-{98FF3B32-C375-D56E-C50A-8E8EA90FEE3D}" dt="2023-06-27T04:02:58.488" v="1"/>
          <ac:picMkLst>
            <pc:docMk/>
            <pc:sldMk cId="1845713193" sldId="266"/>
            <ac:picMk id="4" creationId="{716172EF-BB70-63BE-0E39-BDB03193AC4F}"/>
          </ac:picMkLst>
        </pc:picChg>
      </pc:sldChg>
    </pc:docChg>
  </pc:docChgLst>
  <pc:docChgLst>
    <pc:chgData name="김서원" userId="S::2360340047@office.kopo.ac.kr::7f7ae886-67f9-47fa-9201-7fde6b0d6b47" providerId="AD" clId="Web-{FB73DA95-E1E0-778C-BBB8-0EE130C76978}"/>
    <pc:docChg chg="modSld">
      <pc:chgData name="김서원" userId="S::2360340047@office.kopo.ac.kr::7f7ae886-67f9-47fa-9201-7fde6b0d6b47" providerId="AD" clId="Web-{FB73DA95-E1E0-778C-BBB8-0EE130C76978}" dt="2023-07-06T06:58:20.634" v="20" actId="20577"/>
      <pc:docMkLst>
        <pc:docMk/>
      </pc:docMkLst>
      <pc:sldChg chg="modSp">
        <pc:chgData name="김서원" userId="S::2360340047@office.kopo.ac.kr::7f7ae886-67f9-47fa-9201-7fde6b0d6b47" providerId="AD" clId="Web-{FB73DA95-E1E0-778C-BBB8-0EE130C76978}" dt="2023-07-06T05:50:51.916" v="12" actId="20577"/>
        <pc:sldMkLst>
          <pc:docMk/>
          <pc:sldMk cId="1719184702" sldId="259"/>
        </pc:sldMkLst>
        <pc:spChg chg="mod">
          <ac:chgData name="김서원" userId="S::2360340047@office.kopo.ac.kr::7f7ae886-67f9-47fa-9201-7fde6b0d6b47" providerId="AD" clId="Web-{FB73DA95-E1E0-778C-BBB8-0EE130C76978}" dt="2023-07-06T05:50:51.916" v="12" actId="20577"/>
          <ac:spMkLst>
            <pc:docMk/>
            <pc:sldMk cId="1719184702" sldId="259"/>
            <ac:spMk id="2" creationId="{B28827CD-BDFC-DC8C-6F58-396C9C0A35FC}"/>
          </ac:spMkLst>
        </pc:spChg>
      </pc:sldChg>
      <pc:sldChg chg="modSp">
        <pc:chgData name="김서원" userId="S::2360340047@office.kopo.ac.kr::7f7ae886-67f9-47fa-9201-7fde6b0d6b47" providerId="AD" clId="Web-{FB73DA95-E1E0-778C-BBB8-0EE130C76978}" dt="2023-07-06T06:58:20.634" v="20" actId="20577"/>
        <pc:sldMkLst>
          <pc:docMk/>
          <pc:sldMk cId="3126395730" sldId="263"/>
        </pc:sldMkLst>
        <pc:spChg chg="mod">
          <ac:chgData name="김서원" userId="S::2360340047@office.kopo.ac.kr::7f7ae886-67f9-47fa-9201-7fde6b0d6b47" providerId="AD" clId="Web-{FB73DA95-E1E0-778C-BBB8-0EE130C76978}" dt="2023-07-06T06:58:20.634" v="20" actId="20577"/>
          <ac:spMkLst>
            <pc:docMk/>
            <pc:sldMk cId="3126395730" sldId="263"/>
            <ac:spMk id="3" creationId="{81EAE326-6785-B63C-D0F7-0BA6598C7575}"/>
          </ac:spMkLst>
        </pc:spChg>
      </pc:sldChg>
      <pc:sldChg chg="modSp">
        <pc:chgData name="김서원" userId="S::2360340047@office.kopo.ac.kr::7f7ae886-67f9-47fa-9201-7fde6b0d6b47" providerId="AD" clId="Web-{FB73DA95-E1E0-778C-BBB8-0EE130C76978}" dt="2023-07-06T05:50:22.196" v="9"/>
        <pc:sldMkLst>
          <pc:docMk/>
          <pc:sldMk cId="193460461" sldId="268"/>
        </pc:sldMkLst>
        <pc:spChg chg="mod">
          <ac:chgData name="김서원" userId="S::2360340047@office.kopo.ac.kr::7f7ae886-67f9-47fa-9201-7fde6b0d6b47" providerId="AD" clId="Web-{FB73DA95-E1E0-778C-BBB8-0EE130C76978}" dt="2023-07-06T05:50:22.196" v="9"/>
          <ac:spMkLst>
            <pc:docMk/>
            <pc:sldMk cId="193460461" sldId="268"/>
            <ac:spMk id="2" creationId="{722ADA06-95FB-2220-6DB5-D27B130521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풍차">
            <a:extLst>
              <a:ext uri="{FF2B5EF4-FFF2-40B4-BE49-F238E27FC236}">
                <a16:creationId xmlns:a16="http://schemas.microsoft.com/office/drawing/2014/main" id="{9FA5D27E-6292-F3B0-06E6-7DCF3DFDD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716E8-2B87-CE82-A34B-2CC392A10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  <a:ea typeface="맑은 고딕"/>
              </a:rPr>
              <a:t>에너지 </a:t>
            </a:r>
            <a:r>
              <a:rPr lang="ko-KR" altLang="en-US" sz="5200" err="1">
                <a:solidFill>
                  <a:srgbClr val="FFFFFF"/>
                </a:solidFill>
                <a:ea typeface="맑은 고딕"/>
              </a:rPr>
              <a:t>하베스팅</a:t>
            </a:r>
          </a:p>
        </p:txBody>
      </p:sp>
    </p:spTree>
    <p:extLst>
      <p:ext uri="{BB962C8B-B14F-4D97-AF65-F5344CB8AC3E}">
        <p14:creationId xmlns:p14="http://schemas.microsoft.com/office/powerpoint/2010/main" val="1896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FA09A-E319-3CEC-B2C5-909929A6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사이클에 적용하기 적합한 방법</a:t>
            </a:r>
          </a:p>
        </p:txBody>
      </p: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8EA2F-DDEF-6135-4049-30BD234D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ea typeface="맑은 고딕"/>
              </a:rPr>
              <a:t>압전 하베스팅</a:t>
            </a: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ea typeface="맑은 고딕"/>
              </a:rPr>
              <a:t>자전거를 발판에 결합한 압전 하베스팅</a:t>
            </a: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ea typeface="맑은 고딕"/>
              </a:rPr>
              <a:t>압전 하베스팅 전력: </a:t>
            </a:r>
            <a:r>
              <a:rPr lang="ko-KR" sz="2000">
                <a:solidFill>
                  <a:schemeClr val="bg1"/>
                </a:solidFill>
                <a:latin typeface="Malgun Gothic"/>
                <a:ea typeface="Malgun Gothic"/>
              </a:rPr>
              <a:t>4µW/cm2 (인간, 1Hz 및 50Hz에서 측정)와 100µW/cm2 (기계, 5Hz 및 1,000Hz에서 측정)를 수확한다</a:t>
            </a:r>
            <a:endParaRPr lang="en-US" altLang="ko-KR" sz="200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Malgun Gothic"/>
                <a:ea typeface="Malgun Gothic"/>
              </a:rPr>
              <a:t>전력량이 낮아 적</a:t>
            </a:r>
            <a:br>
              <a:rPr lang="ko-KR" sz="2000">
                <a:solidFill>
                  <a:schemeClr val="bg1"/>
                </a:solidFill>
                <a:latin typeface="Malgun Gothic"/>
                <a:ea typeface="Malgun Gothic"/>
              </a:rPr>
            </a:br>
            <a:br>
              <a:rPr lang="ko-KR" sz="2000">
                <a:solidFill>
                  <a:schemeClr val="bg1"/>
                </a:solidFill>
                <a:latin typeface="Malgun Gothic"/>
                <a:ea typeface="Malgun Gothic"/>
              </a:rPr>
            </a:br>
            <a:endParaRPr lang="ko-KR" sz="200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48342CD-DB28-64DE-FE34-C0254039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826" y="369913"/>
            <a:ext cx="3015374" cy="27845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전자제품이(가) 표시된 사진&#10;&#10;자동 생성된 설명">
            <a:extLst>
              <a:ext uri="{FF2B5EF4-FFF2-40B4-BE49-F238E27FC236}">
                <a16:creationId xmlns:a16="http://schemas.microsoft.com/office/drawing/2014/main" id="{33B3AEA4-4200-5D27-7094-2847842A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63" y="3730267"/>
            <a:ext cx="3209835" cy="2784532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A09A-E319-3CEC-B2C5-909929A6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사이클에 적용하기 적합한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8EA2F-DDEF-6135-4049-30BD234DC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400">
                <a:ea typeface="맑은 고딕"/>
              </a:rPr>
              <a:t>자기발전 충전기</a:t>
            </a:r>
            <a:endParaRPr lang="ko-KR" sz="14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400">
                <a:ea typeface="맑은 고딕"/>
              </a:rPr>
              <a:t>자전거 중간에 충전기를 설치 </a:t>
            </a:r>
          </a:p>
          <a:p>
            <a:pPr marL="0" indent="0">
              <a:buNone/>
            </a:pPr>
            <a:r>
              <a:rPr lang="ko-KR" altLang="en-US" sz="1400">
                <a:ea typeface="맑은 고딕"/>
              </a:rPr>
              <a:t>자기발전 충전기 전력: 100W ( 1W= 1V*1A)</a:t>
            </a:r>
          </a:p>
          <a:p>
            <a:pPr marL="0" indent="0">
              <a:buNone/>
            </a:pPr>
            <a:endParaRPr lang="ko-KR" altLang="en-US" sz="1400">
              <a:ea typeface="맑은 고딕"/>
            </a:endParaRPr>
          </a:p>
          <a:p>
            <a:pPr marL="0" indent="0">
              <a:buNone/>
            </a:pPr>
            <a:endParaRPr lang="ko-KR" altLang="en-US" sz="1400">
              <a:ea typeface="맑은 고딕"/>
            </a:endParaRPr>
          </a:p>
          <a:p>
            <a:pPr marL="0" indent="0">
              <a:buNone/>
            </a:pPr>
            <a:endParaRPr lang="ko-KR" altLang="en-US" sz="1400">
              <a:ea typeface="맑은 고딕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FEE099B8-7A61-35FA-F796-B013BFE2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4" y="3267845"/>
            <a:ext cx="2743200" cy="2580091"/>
          </a:xfrm>
          <a:prstGeom prst="rect">
            <a:avLst/>
          </a:prstGeom>
        </p:spPr>
      </p:pic>
      <p:pic>
        <p:nvPicPr>
          <p:cNvPr id="8" name="그림 8" descr="텍스트, 나침반이(가) 표시된 사진&#10;&#10;자동 생성된 설명">
            <a:extLst>
              <a:ext uri="{FF2B5EF4-FFF2-40B4-BE49-F238E27FC236}">
                <a16:creationId xmlns:a16="http://schemas.microsoft.com/office/drawing/2014/main" id="{8C1CB551-BBFB-12A8-04C0-4531D4AF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96" y="3430456"/>
            <a:ext cx="3576402" cy="25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AC732B-16F2-906E-4C8A-6050985A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01" y="1660337"/>
            <a:ext cx="5691998" cy="1323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ea typeface="맑은 고딕"/>
              </a:rPr>
              <a:t>에너지 </a:t>
            </a:r>
            <a:r>
              <a:rPr lang="ko-KR" altLang="en-US" sz="4000" err="1">
                <a:solidFill>
                  <a:schemeClr val="bg1"/>
                </a:solidFill>
                <a:ea typeface="맑은 고딕"/>
              </a:rPr>
              <a:t>하베스팅</a:t>
            </a:r>
            <a:r>
              <a:rPr lang="ko-KR" altLang="en-US" sz="4000">
                <a:solidFill>
                  <a:schemeClr val="bg1"/>
                </a:solidFill>
                <a:ea typeface="맑은 고딕"/>
              </a:rPr>
              <a:t> 정의</a:t>
            </a:r>
            <a:br>
              <a:rPr lang="ko-KR" altLang="en-US" sz="4000">
                <a:solidFill>
                  <a:schemeClr val="bg1"/>
                </a:solidFill>
                <a:ea typeface="맑은 고딕"/>
              </a:rPr>
            </a:br>
            <a:endParaRPr lang="ko-KR" altLang="en-US" sz="40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5" name="Picture 4" descr="밤에 은하수 배경의 풍차 터빈">
            <a:extLst>
              <a:ext uri="{FF2B5EF4-FFF2-40B4-BE49-F238E27FC236}">
                <a16:creationId xmlns:a16="http://schemas.microsoft.com/office/drawing/2014/main" id="{C833F135-2396-5159-69DA-A6FFF7BC7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1" r="-10" b="-10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A074B-F9D8-A542-07AB-40483D97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727" y="2756108"/>
            <a:ext cx="6100876" cy="268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에너지 </a:t>
            </a:r>
            <a:r>
              <a:rPr lang="ko-KR" altLang="en-US" sz="1400" dirty="0" err="1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하베스팅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(Energy </a:t>
            </a:r>
            <a:r>
              <a:rPr lang="ko-KR" altLang="en-US" sz="1400" dirty="0" err="1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Harbesting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)이란 일상 </a:t>
            </a:r>
            <a:r>
              <a:rPr lang="ko-KR" altLang="en-US" sz="1400" dirty="0" err="1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셍활속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 버려지거나 소모되는 에너지를 수확 또는 이용하여 전력으로 재활용하는 기술</a:t>
            </a:r>
            <a:endParaRPr lang="ko-KR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 algn="ctr">
              <a:buNone/>
            </a:pPr>
            <a:endParaRPr lang="ko-KR" altLang="en-US" sz="1400" dirty="0">
              <a:solidFill>
                <a:schemeClr val="bg1">
                  <a:alpha val="80000"/>
                </a:schemeClr>
              </a:solidFill>
              <a:latin typeface="Malgun Gothic"/>
              <a:ea typeface="Malgun Gothic"/>
            </a:endParaRPr>
          </a:p>
          <a:p>
            <a:pPr marL="0" indent="0" algn="ctr">
              <a:buNone/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Malgun Gothic"/>
                <a:ea typeface="Malgun Gothic"/>
              </a:rPr>
              <a:t> 에너지발생&gt; 에너지 변환&gt; 에너지저장&gt; 에너지 소비 순으로 전력을 재활용 하는 기술 </a:t>
            </a:r>
            <a:endParaRPr lang="ko-KR">
              <a:solidFill>
                <a:schemeClr val="bg1">
                  <a:alpha val="80000"/>
                </a:schemeClr>
              </a:solidFill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solidFill>
                <a:schemeClr val="bg1">
                  <a:alpha val="80000"/>
                </a:schemeClr>
              </a:solidFill>
              <a:latin typeface="Malgun Gothic"/>
              <a:ea typeface="Malgun Gothic"/>
            </a:endParaRPr>
          </a:p>
          <a:p>
            <a:pPr marL="0" indent="0" algn="ctr">
              <a:buNone/>
            </a:pPr>
            <a:endParaRPr lang="ko-KR" altLang="en-US" sz="1400">
              <a:solidFill>
                <a:srgbClr val="FFFFFF">
                  <a:alpha val="80000"/>
                </a:srgbClr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63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2ADA06-95FB-2220-6DB5-D27B1305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ea typeface="맑은 고딕"/>
              </a:rPr>
              <a:t>에너지발생종류</a:t>
            </a:r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AB115-348D-8B09-D567-43A08990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ea typeface="맑은 고딕"/>
              </a:rPr>
              <a:t>신체에너지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진동에너지</a:t>
            </a:r>
          </a:p>
          <a:p>
            <a:r>
              <a:rPr lang="ko-KR" altLang="en-US" dirty="0">
                <a:ea typeface="맑은 고딕"/>
              </a:rPr>
              <a:t>열에너지</a:t>
            </a:r>
          </a:p>
          <a:p>
            <a:r>
              <a:rPr lang="ko-KR" altLang="en-US" dirty="0">
                <a:ea typeface="맑은 고딕"/>
              </a:rPr>
              <a:t>중력에너지</a:t>
            </a:r>
          </a:p>
          <a:p>
            <a:r>
              <a:rPr lang="ko-KR" altLang="en-US" dirty="0">
                <a:ea typeface="맑은 고딕"/>
              </a:rPr>
              <a:t>위치에너지</a:t>
            </a:r>
          </a:p>
          <a:p>
            <a:r>
              <a:rPr lang="ko-KR" altLang="en-US" dirty="0">
                <a:ea typeface="맑은 고딕"/>
              </a:rPr>
              <a:t>광에너지</a:t>
            </a:r>
          </a:p>
          <a:p>
            <a:r>
              <a:rPr lang="ko-KR" altLang="en-US" dirty="0">
                <a:ea typeface="맑은 고딕"/>
              </a:rPr>
              <a:t>전자파에너지</a:t>
            </a:r>
          </a:p>
        </p:txBody>
      </p:sp>
    </p:spTree>
    <p:extLst>
      <p:ext uri="{BB962C8B-B14F-4D97-AF65-F5344CB8AC3E}">
        <p14:creationId xmlns:p14="http://schemas.microsoft.com/office/powerpoint/2010/main" val="19346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8827CD-BDFC-DC8C-6F58-396C9C0A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latin typeface="Malgun Gothic"/>
                <a:ea typeface="Malgun Gothic"/>
              </a:rPr>
              <a:t>에너지 발생 &gt; 전기에너지 기술로 변</a:t>
            </a:r>
          </a:p>
        </p:txBody>
      </p:sp>
      <p:pic>
        <p:nvPicPr>
          <p:cNvPr id="5" name="Picture 4" descr="밤에 은하수 배경의 풍차 터빈">
            <a:extLst>
              <a:ext uri="{FF2B5EF4-FFF2-40B4-BE49-F238E27FC236}">
                <a16:creationId xmlns:a16="http://schemas.microsoft.com/office/drawing/2014/main" id="{3154B07D-1364-9528-7CC4-ECF2C0F0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88" r="-10" b="-10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5ED2B7-189E-656B-EBC6-8735EE27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sz="1200">
                <a:latin typeface="Malgun Gothic"/>
                <a:ea typeface="Malgun Gothic"/>
                <a:cs typeface="+mn-lt"/>
              </a:rPr>
              <a:t>신체 에너지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</a:t>
            </a:r>
            <a:endParaRPr lang="ko-KR" sz="120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sz="1200">
                <a:latin typeface="Malgun Gothic"/>
                <a:ea typeface="Malgun Gothic"/>
                <a:cs typeface="+mn-lt"/>
              </a:rPr>
              <a:t>사람이 신체를 움직일 때 발생하는 에너지를 전력으로 변환</a:t>
            </a:r>
          </a:p>
          <a:p>
            <a:pPr marL="0" indent="0">
              <a:buNone/>
            </a:pPr>
            <a:r>
              <a:rPr lang="ko-KR" altLang="en-US" sz="1200">
                <a:latin typeface="Malgun Gothic"/>
                <a:ea typeface="Malgun Gothic"/>
                <a:cs typeface="+mn-lt"/>
              </a:rPr>
              <a:t>체온, 정전기, 운동에너지 등을 이용하는 방법으로 전기에너지 기술로 변환</a:t>
            </a:r>
          </a:p>
          <a:p>
            <a:pPr marL="0" indent="0">
              <a:buNone/>
            </a:pPr>
            <a:endParaRPr lang="ko-KR" altLang="en-US" sz="1200"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r>
              <a:rPr lang="ko-KR" sz="1200">
                <a:latin typeface="Malgun Gothic"/>
                <a:ea typeface="Malgun Gothic"/>
                <a:cs typeface="+mn-lt"/>
              </a:rPr>
              <a:t>진동 에너지 </a:t>
            </a:r>
            <a:endParaRPr lang="ko-KR" sz="1200">
              <a:latin typeface="Malgun Gothic"/>
              <a:ea typeface="Malgun Gothic"/>
            </a:endParaRPr>
          </a:p>
          <a:p>
            <a:pPr>
              <a:buNone/>
            </a:pPr>
            <a:r>
              <a:rPr lang="ko-KR" altLang="en-US" sz="1200">
                <a:latin typeface="Malgun Gothic"/>
                <a:ea typeface="Malgun Gothic"/>
              </a:rPr>
              <a:t>물체에서 발생하는 진동에너지를 전력으로 변환</a:t>
            </a:r>
          </a:p>
          <a:p>
            <a:pPr>
              <a:buNone/>
            </a:pPr>
            <a:r>
              <a:rPr lang="ko-KR" altLang="en-US" sz="1200">
                <a:latin typeface="Malgun Gothic"/>
                <a:ea typeface="Malgun Gothic"/>
              </a:rPr>
              <a:t>대형회전기나 구조물 진동 등의 충격에너지를 </a:t>
            </a:r>
            <a:r>
              <a:rPr lang="ko-KR" altLang="en-US" sz="1200" err="1">
                <a:latin typeface="Malgun Gothic"/>
                <a:ea typeface="Malgun Gothic"/>
              </a:rPr>
              <a:t>압전효과를</a:t>
            </a:r>
            <a:r>
              <a:rPr lang="ko-KR" altLang="en-US" sz="1200">
                <a:latin typeface="Malgun Gothic"/>
                <a:ea typeface="Malgun Gothic"/>
              </a:rPr>
              <a:t> 이용하여 전기에너지로 변환</a:t>
            </a:r>
            <a:endParaRPr lang="ko-KR" altLang="en-US" sz="1200">
              <a:latin typeface="Malgun Gothic"/>
              <a:ea typeface="Malgun Gothic"/>
              <a:cs typeface="+mn-lt"/>
            </a:endParaRPr>
          </a:p>
          <a:p>
            <a:pPr>
              <a:buNone/>
            </a:pPr>
            <a:endParaRPr lang="ko-KR" altLang="en-US" sz="1200">
              <a:latin typeface="Malgun Gothic"/>
              <a:ea typeface="Malgun Gothic"/>
              <a:cs typeface="+mn-lt"/>
            </a:endParaRPr>
          </a:p>
          <a:p>
            <a:pPr>
              <a:buNone/>
            </a:pPr>
            <a:r>
              <a:rPr lang="ko-KR" sz="1200">
                <a:latin typeface="Malgun Gothic"/>
                <a:ea typeface="Malgun Gothic"/>
                <a:cs typeface="+mn-lt"/>
              </a:rPr>
              <a:t>열에너지 </a:t>
            </a:r>
            <a:endParaRPr lang="ko-KR" sz="1200">
              <a:latin typeface="Malgun Gothic"/>
              <a:ea typeface="Malgun Gothic"/>
            </a:endParaRPr>
          </a:p>
          <a:p>
            <a:pPr>
              <a:buNone/>
            </a:pPr>
            <a:r>
              <a:rPr lang="ko-KR" altLang="en-US" sz="1200">
                <a:latin typeface="Malgun Gothic"/>
                <a:ea typeface="Malgun Gothic"/>
              </a:rPr>
              <a:t>온도 차이에 의해 발생하는 전기에너지를 전력으로 변환</a:t>
            </a:r>
          </a:p>
          <a:p>
            <a:pPr>
              <a:buNone/>
            </a:pPr>
            <a:r>
              <a:rPr lang="ko-KR" altLang="en-US" sz="1200">
                <a:latin typeface="Malgun Gothic"/>
                <a:ea typeface="Malgun Gothic"/>
              </a:rPr>
              <a:t>온도차에 </a:t>
            </a:r>
            <a:r>
              <a:rPr lang="ko-KR" altLang="en-US" sz="1200" err="1">
                <a:latin typeface="Malgun Gothic"/>
                <a:ea typeface="Malgun Gothic"/>
              </a:rPr>
              <a:t>의헤</a:t>
            </a:r>
            <a:r>
              <a:rPr lang="ko-KR" altLang="en-US" sz="1200">
                <a:latin typeface="Malgun Gothic"/>
                <a:ea typeface="Malgun Gothic"/>
              </a:rPr>
              <a:t> 열의 이동할 때 발생하는 에너지를 전기에너지로 변환</a:t>
            </a:r>
          </a:p>
          <a:p>
            <a:pPr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918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D69A9B-C7C2-BCEE-5CE8-CDE999F3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sz="2400" dirty="0">
                <a:latin typeface="Malgun Gothic"/>
                <a:ea typeface="Malgun Gothic"/>
              </a:rPr>
              <a:t>에너지 </a:t>
            </a:r>
            <a:r>
              <a:rPr lang="ko-KR" altLang="en-US" sz="2400" dirty="0">
                <a:latin typeface="Malgun Gothic"/>
                <a:ea typeface="Malgun Gothic"/>
              </a:rPr>
              <a:t>발생 &gt; 전기에너지 변환</a:t>
            </a:r>
          </a:p>
        </p:txBody>
      </p:sp>
      <p:pic>
        <p:nvPicPr>
          <p:cNvPr id="14" name="Picture 4" descr="황혼 무렵의 풍력 발전 단지">
            <a:extLst>
              <a:ext uri="{FF2B5EF4-FFF2-40B4-BE49-F238E27FC236}">
                <a16:creationId xmlns:a16="http://schemas.microsoft.com/office/drawing/2014/main" id="{3BDB5F47-B58D-5E0A-27A3-B32E743C8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3" r="32816" b="-5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BE1DB54-A502-A008-56CB-380C4C63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038123"/>
            <a:ext cx="6798539" cy="407692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ko-KR" altLang="en-US" sz="1200">
                <a:ea typeface="맑은 고딕"/>
              </a:rPr>
              <a:t>중력에너지</a:t>
            </a:r>
          </a:p>
          <a:p>
            <a:pPr>
              <a:buNone/>
            </a:pPr>
            <a:r>
              <a:rPr lang="ko-KR" altLang="en-US" sz="1200">
                <a:ea typeface="+mn-lt"/>
                <a:cs typeface="+mn-lt"/>
              </a:rPr>
              <a:t>물체의 무게로 힘을 가했을 때 발생하는 중력에너지를 전력으로 변환</a:t>
            </a:r>
          </a:p>
          <a:p>
            <a:pPr>
              <a:buNone/>
            </a:pPr>
            <a:r>
              <a:rPr lang="ko-KR" altLang="en-US" sz="1200">
                <a:ea typeface="+mn-lt"/>
                <a:cs typeface="+mn-lt"/>
              </a:rPr>
              <a:t>물체에 무게로 힘을 가했을 때 발생하는 에너지를 전력으로 변환하는 기술로 진동에너지인 </a:t>
            </a:r>
            <a:r>
              <a:rPr lang="ko-KR" altLang="en-US" sz="1200" err="1">
                <a:ea typeface="+mn-lt"/>
                <a:cs typeface="+mn-lt"/>
              </a:rPr>
              <a:t>압전효과</a:t>
            </a:r>
            <a:r>
              <a:rPr lang="ko-KR" altLang="en-US" sz="1200">
                <a:ea typeface="+mn-lt"/>
                <a:cs typeface="+mn-lt"/>
              </a:rPr>
              <a:t> 활용</a:t>
            </a:r>
          </a:p>
          <a:p>
            <a:pPr algn="just">
              <a:buNone/>
            </a:pPr>
            <a:endParaRPr lang="ko-KR" altLang="en-US" sz="1200">
              <a:ea typeface="맑은 고딕" panose="020F0502020204030204"/>
            </a:endParaRP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위치에너지</a:t>
            </a: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물질의 위에서 아래로 떨어지며 발생하는 위치에너지를 전력으로 변환</a:t>
            </a:r>
          </a:p>
          <a:p>
            <a:pPr algn="just">
              <a:buNone/>
            </a:pPr>
            <a:endParaRPr lang="ko-KR" altLang="en-US" sz="1200">
              <a:ea typeface="맑은 고딕" panose="020F0502020204030204"/>
            </a:endParaRP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전자파에너지</a:t>
            </a: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가전제품, 휴대전화 등에서 발생하는 전기에너지를 전력으로 변환</a:t>
            </a: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공기 중에 있는 방송전파, 이동통신기기 전파 등 수많은 전자파 에너지를 수확해 전력으로 변환하는 기술</a:t>
            </a:r>
          </a:p>
          <a:p>
            <a:pPr algn="just">
              <a:buNone/>
            </a:pPr>
            <a:endParaRPr lang="ko-KR" altLang="en-US" sz="1200">
              <a:ea typeface="맑은 고딕" panose="020F0502020204030204"/>
            </a:endParaRP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광에너지</a:t>
            </a: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태양광발전기와 같이 빛으로 발생하는 에너지를 전력으로 변환</a:t>
            </a:r>
          </a:p>
          <a:p>
            <a:pPr algn="just">
              <a:buNone/>
            </a:pPr>
            <a:r>
              <a:rPr lang="ko-KR" altLang="en-US" sz="1200">
                <a:ea typeface="맑은 고딕" panose="020F0502020204030204"/>
              </a:rPr>
              <a:t>광에너지를 전력으로 변환하는 기술</a:t>
            </a:r>
          </a:p>
          <a:p>
            <a:pPr algn="just">
              <a:buNone/>
            </a:pPr>
            <a:endParaRPr lang="ko-KR" altLang="en-US" sz="1200">
              <a:ea typeface="맑은 고딕" panose="020F0502020204030204"/>
            </a:endParaRPr>
          </a:p>
          <a:p>
            <a:pPr algn="just">
              <a:buNone/>
            </a:pPr>
            <a:endParaRPr lang="ko-KR" altLang="en-US" sz="1200">
              <a:ea typeface="맑은 고딕" panose="020F0502020204030204"/>
            </a:endParaRPr>
          </a:p>
          <a:p>
            <a:pPr>
              <a:buNone/>
            </a:pPr>
            <a:endParaRPr lang="ko-KR" altLang="en-US" sz="1200">
              <a:ea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88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AE326-6785-B63C-D0F7-0BA6598C7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241" y="2885872"/>
            <a:ext cx="4590456" cy="14536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 latinLnBrk="0">
              <a:buNone/>
            </a:pPr>
            <a:r>
              <a:rPr lang="ko-KR" altLang="en-US" sz="2000" b="1" kern="1200" dirty="0">
                <a:latin typeface="+mn-lt"/>
                <a:ea typeface="맑은 고딕"/>
                <a:cs typeface="+mn-cs"/>
              </a:rPr>
              <a:t>에너지 </a:t>
            </a:r>
            <a:r>
              <a:rPr lang="ko-KR" altLang="en-US" sz="2000" b="1" kern="1200" dirty="0" err="1">
                <a:latin typeface="+mn-lt"/>
                <a:ea typeface="맑은 고딕"/>
                <a:cs typeface="+mn-cs"/>
              </a:rPr>
              <a:t>하베스팅</a:t>
            </a:r>
            <a:r>
              <a:rPr lang="en-US" altLang="ko-KR" sz="2000" b="1" kern="1200" dirty="0">
                <a:latin typeface="+mn-lt"/>
                <a:ea typeface="맑은 고딕"/>
                <a:cs typeface="+mn-cs"/>
              </a:rPr>
              <a:t> </a:t>
            </a:r>
            <a:r>
              <a:rPr lang="ko-KR" altLang="en-US" sz="2000" b="1" dirty="0">
                <a:ea typeface="맑은 고딕"/>
              </a:rPr>
              <a:t>기술의 종류</a:t>
            </a:r>
            <a:endParaRPr lang="ko-KR" dirty="0"/>
          </a:p>
          <a:p>
            <a:pPr marL="0" indent="0" algn="ctr">
              <a:buNone/>
            </a:pPr>
            <a:endParaRPr lang="ko-KR" altLang="en-US" sz="1400" b="1" kern="1200" dirty="0">
              <a:latin typeface="+mn-lt"/>
              <a:ea typeface="맑은 고딕"/>
            </a:endParaRPr>
          </a:p>
          <a:p>
            <a:pPr marL="0" indent="0" algn="ctr">
              <a:buNone/>
            </a:pPr>
            <a:r>
              <a:rPr lang="ko-KR" sz="1400" b="1" err="1">
                <a:latin typeface="Malgun Gothic"/>
                <a:ea typeface="Malgun Gothic"/>
              </a:rPr>
              <a:t>압전</a:t>
            </a:r>
            <a:r>
              <a:rPr lang="en-US" sz="1400" b="1" dirty="0">
                <a:latin typeface="Malgun Gothic"/>
                <a:ea typeface="+mn-lt"/>
              </a:rPr>
              <a:t> </a:t>
            </a:r>
            <a:r>
              <a:rPr lang="ko-KR" sz="1400" b="1" dirty="0">
                <a:latin typeface="Malgun Gothic"/>
                <a:ea typeface="Malgun Gothic"/>
              </a:rPr>
              <a:t>재료를 이용한 에너지 </a:t>
            </a:r>
            <a:r>
              <a:rPr lang="ko-KR" sz="1400" b="1" err="1">
                <a:latin typeface="Malgun Gothic"/>
                <a:ea typeface="Malgun Gothic"/>
              </a:rPr>
              <a:t>하베스팅</a:t>
            </a:r>
            <a:r>
              <a:rPr lang="en-US" sz="1400" b="1" dirty="0">
                <a:latin typeface="Malgun Gothic"/>
                <a:ea typeface="+mn-lt"/>
              </a:rPr>
              <a:t> </a:t>
            </a:r>
            <a:r>
              <a:rPr lang="ko-KR" sz="1400" b="1" dirty="0">
                <a:latin typeface="Malgun Gothic"/>
                <a:ea typeface="Malgun Gothic"/>
              </a:rPr>
              <a:t>기술의 원리</a:t>
            </a:r>
            <a:endParaRPr lang="ko-KR" b="1" dirty="0"/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압력 혹은 진동의 힘으로부터 에너지를 수확하는 기술</a:t>
            </a: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물체에 압력을 가하면 음전하와 양전하가 분리되는 상황이 일어나며 전하의 밀도차로 인해 전기가 흐른 원리이다.</a:t>
            </a: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555EAFAD-A06A-8CBE-F3BA-268E6E60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704223"/>
            <a:ext cx="5536001" cy="33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9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AE326-6785-B63C-D0F7-0BA6598C7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994" y="2401778"/>
            <a:ext cx="4412850" cy="17098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endParaRPr lang="ko-KR" altLang="en-US" sz="1400" dirty="0">
              <a:ea typeface="+mn-lt"/>
              <a:cs typeface="+mn-lt"/>
            </a:endParaRPr>
          </a:p>
          <a:p>
            <a:pPr algn="ctr">
              <a:buNone/>
            </a:pPr>
            <a:r>
              <a:rPr lang="ko-KR" sz="2000" b="1" dirty="0">
                <a:latin typeface="Malgun Gothic"/>
                <a:ea typeface="Malgun Gothic"/>
                <a:cs typeface="+mn-lt"/>
              </a:rPr>
              <a:t>에너지 </a:t>
            </a:r>
            <a:r>
              <a:rPr lang="ko-KR" sz="2000" b="1" dirty="0" err="1">
                <a:latin typeface="Malgun Gothic"/>
                <a:ea typeface="Malgun Gothic"/>
                <a:cs typeface="+mn-lt"/>
              </a:rPr>
              <a:t>하베스팅</a:t>
            </a:r>
            <a:r>
              <a:rPr lang="en-US" altLang="ko-KR" sz="2000" b="1" dirty="0">
                <a:latin typeface="Malgun Gothic"/>
                <a:ea typeface="+mn-lt"/>
                <a:cs typeface="+mn-lt"/>
              </a:rPr>
              <a:t> </a:t>
            </a:r>
            <a:r>
              <a:rPr lang="ko-KR" sz="2000" b="1" dirty="0">
                <a:latin typeface="Malgun Gothic"/>
                <a:ea typeface="Malgun Gothic"/>
                <a:cs typeface="+mn-lt"/>
              </a:rPr>
              <a:t>기술의 종류</a:t>
            </a:r>
            <a:endParaRPr lang="ko-KR" sz="2000" dirty="0">
              <a:latin typeface="Malgun Gothic"/>
              <a:ea typeface="Malgun Gothic"/>
              <a:cs typeface="+mn-lt"/>
            </a:endParaRPr>
          </a:p>
          <a:p>
            <a:pPr marL="0" indent="0" algn="ctr">
              <a:buNone/>
            </a:pPr>
            <a:endParaRPr lang="ko-KR" alt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ko-KR" sz="1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sz="1400" b="1" dirty="0">
                <a:ea typeface="+mn-lt"/>
                <a:cs typeface="+mn-lt"/>
              </a:rPr>
              <a:t>마찰 전기를 이용한 에너지 </a:t>
            </a:r>
            <a:r>
              <a:rPr lang="ko-KR" sz="1400" b="1" err="1">
                <a:ea typeface="+mn-lt"/>
                <a:cs typeface="+mn-lt"/>
              </a:rPr>
              <a:t>하베스팅</a:t>
            </a:r>
            <a:r>
              <a:rPr lang="ko-KR" sz="1400" b="1" dirty="0">
                <a:ea typeface="+mn-lt"/>
                <a:cs typeface="+mn-lt"/>
              </a:rPr>
              <a:t> 기술의 원리</a:t>
            </a:r>
            <a:endParaRPr lang="ko-KR" b="1">
              <a:ea typeface="맑은 고딕"/>
            </a:endParaRPr>
          </a:p>
          <a:p>
            <a:pPr marL="0" indent="0" algn="ctr">
              <a:buNone/>
            </a:pPr>
            <a:endParaRPr lang="ko-KR" sz="1400" b="1" dirty="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두 물질이 분리되면 정전기 유도현상</a:t>
            </a: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두 물질이 분리되면 정전기 유도현상에 의해 위아래 전극에 보상전하가 축적되고 전하균형이 맞을 때까지 외부전극을 통해  전류 발생</a:t>
            </a:r>
            <a:endParaRPr lang="ko-KR" dirty="0">
              <a:ea typeface="맑은 고딕" panose="020B0503020000020004" pitchFamily="34" charset="-127"/>
            </a:endParaRP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두물질이 다시 가까워지면 축적되었던 보상전하가 사라짐으로써 처음과는 반대방향의 전류가 외부전극을 통해 흐르게 되어 반복되는 접촉 및 분리과정 통해 </a:t>
            </a: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지속적인 교류전류가 흐름</a:t>
            </a: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4D38A58B-36F8-092D-B131-24CC27FF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4" y="2001967"/>
            <a:ext cx="5046286" cy="28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AE326-6785-B63C-D0F7-0BA6598C7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668" y="2401778"/>
            <a:ext cx="4337588" cy="17098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endParaRPr lang="ko-KR" altLang="en-US" sz="1400" dirty="0">
              <a:ea typeface="+mn-lt"/>
              <a:cs typeface="+mn-lt"/>
            </a:endParaRPr>
          </a:p>
          <a:p>
            <a:pPr algn="ctr">
              <a:buNone/>
            </a:pPr>
            <a:r>
              <a:rPr lang="ko-KR" sz="2000" b="1" dirty="0">
                <a:latin typeface="Malgun Gothic"/>
                <a:ea typeface="Malgun Gothic"/>
                <a:cs typeface="+mn-lt"/>
              </a:rPr>
              <a:t>에너지 </a:t>
            </a:r>
            <a:r>
              <a:rPr lang="ko-KR" sz="2000" b="1" dirty="0" err="1">
                <a:latin typeface="Malgun Gothic"/>
                <a:ea typeface="Malgun Gothic"/>
                <a:cs typeface="+mn-lt"/>
              </a:rPr>
              <a:t>하베스팅</a:t>
            </a:r>
            <a:r>
              <a:rPr lang="en-US" altLang="ko-KR" sz="2000" b="1" dirty="0">
                <a:latin typeface="Malgun Gothic"/>
                <a:ea typeface="+mn-lt"/>
                <a:cs typeface="+mn-lt"/>
              </a:rPr>
              <a:t> </a:t>
            </a:r>
            <a:r>
              <a:rPr lang="ko-KR" sz="2000" b="1" dirty="0">
                <a:latin typeface="Malgun Gothic"/>
                <a:ea typeface="Malgun Gothic"/>
                <a:cs typeface="+mn-lt"/>
              </a:rPr>
              <a:t>기술의 종류</a:t>
            </a:r>
            <a:endParaRPr lang="ko-KR" sz="2000" dirty="0">
              <a:latin typeface="Malgun Gothic"/>
              <a:ea typeface="Malgun Gothic"/>
              <a:cs typeface="+mn-lt"/>
            </a:endParaRPr>
          </a:p>
          <a:p>
            <a:pPr marL="0" indent="0" algn="ctr">
              <a:buNone/>
            </a:pPr>
            <a:endParaRPr lang="ko-KR" alt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sz="1400" b="1" dirty="0">
                <a:ea typeface="+mn-lt"/>
                <a:cs typeface="+mn-lt"/>
              </a:rPr>
              <a:t>열전 재료를 이용한 에너지 </a:t>
            </a:r>
            <a:r>
              <a:rPr lang="ko-KR" sz="1400" b="1" err="1">
                <a:ea typeface="+mn-lt"/>
                <a:cs typeface="+mn-lt"/>
              </a:rPr>
              <a:t>하베스팅</a:t>
            </a:r>
            <a:r>
              <a:rPr lang="ko-KR" sz="1400" b="1" dirty="0">
                <a:ea typeface="+mn-lt"/>
                <a:cs typeface="+mn-lt"/>
              </a:rPr>
              <a:t> 기술의</a:t>
            </a:r>
            <a:r>
              <a:rPr lang="ko-KR" altLang="en-US" sz="1400" b="1" dirty="0">
                <a:ea typeface="+mn-lt"/>
                <a:cs typeface="+mn-lt"/>
              </a:rPr>
              <a:t> 원리</a:t>
            </a:r>
            <a:endParaRPr lang="ko-KR" sz="1400" b="1">
              <a:ea typeface="맑은 고딕"/>
            </a:endParaRPr>
          </a:p>
          <a:p>
            <a:pPr marL="0" indent="0" algn="ctr">
              <a:buNone/>
            </a:pPr>
            <a:endParaRPr lang="ko-KR" altLang="en-US" sz="1400" b="1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열에 의해 만들어진 에너지를 수확하는 기술</a:t>
            </a:r>
          </a:p>
          <a:p>
            <a:pPr marL="0" indent="0" algn="ctr">
              <a:buNone/>
            </a:pPr>
            <a:r>
              <a:rPr lang="ko-KR" altLang="en-US" sz="1400" dirty="0">
                <a:ea typeface="맑은 고딕"/>
              </a:rPr>
              <a:t>두종류의 금속이나 반도체의 양 끝을 접합한 부분에 발생하는 온도차가 전압으로 </a:t>
            </a:r>
            <a:r>
              <a:rPr lang="ko-KR" altLang="en-US" sz="1400" dirty="0" err="1">
                <a:ea typeface="맑은 고딕"/>
              </a:rPr>
              <a:t>직접변환되는</a:t>
            </a:r>
            <a:r>
              <a:rPr lang="ko-KR" altLang="en-US" sz="1400" dirty="0">
                <a:ea typeface="맑은 고딕"/>
              </a:rPr>
              <a:t> 현상</a:t>
            </a: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b="1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b="1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b="1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 b="1" dirty="0">
              <a:ea typeface="맑은 고딕"/>
            </a:endParaRPr>
          </a:p>
          <a:p>
            <a:pPr marL="0" indent="0" algn="ctr">
              <a:buNone/>
            </a:pPr>
            <a:endParaRPr lang="ko-KR" altLang="en-US" sz="20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20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  <a:p>
            <a:pPr marL="0" indent="0" algn="ctr">
              <a:buNone/>
            </a:pPr>
            <a:endParaRPr lang="en-US" altLang="ko-KR" sz="1400" dirty="0">
              <a:ea typeface="맑은 고딕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52FFF531-CC9C-4CEB-F77E-F1587E02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81" y="1631073"/>
            <a:ext cx="5127983" cy="32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AE326-6785-B63C-D0F7-0BA6598C7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79" y="2247605"/>
            <a:ext cx="5179331" cy="21440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400" dirty="0" err="1">
                <a:ea typeface="+mn-lt"/>
                <a:cs typeface="+mn-lt"/>
              </a:rPr>
              <a:t>페로플루이드를</a:t>
            </a:r>
            <a:r>
              <a:rPr lang="ko-KR" altLang="en-US" sz="1400" dirty="0">
                <a:ea typeface="+mn-lt"/>
                <a:cs typeface="+mn-lt"/>
              </a:rPr>
              <a:t> 이용한 에너지 </a:t>
            </a:r>
            <a:r>
              <a:rPr lang="ko-KR" altLang="en-US" sz="1400" dirty="0" err="1">
                <a:ea typeface="+mn-lt"/>
                <a:cs typeface="+mn-lt"/>
              </a:rPr>
              <a:t>하베스팅</a:t>
            </a:r>
            <a:r>
              <a:rPr lang="ko-KR" altLang="en-US" sz="1400" dirty="0">
                <a:ea typeface="+mn-lt"/>
                <a:cs typeface="+mn-lt"/>
              </a:rPr>
              <a:t> 기술의 원리</a:t>
            </a: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  <a:p>
            <a:pPr marL="0" indent="0" algn="ctr">
              <a:buNone/>
            </a:pPr>
            <a:endParaRPr lang="ko-KR" sz="1400" dirty="0">
              <a:ea typeface="맑은 고딕"/>
            </a:endParaRPr>
          </a:p>
          <a:p>
            <a:pPr marL="0" indent="0" algn="ctr">
              <a:buNone/>
            </a:pPr>
            <a:endParaRPr lang="ko-KR" altLang="en-US" sz="1400">
              <a:ea typeface="맑은 고딕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DA006FC9-22E5-D758-E4F2-C0713ED2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41" y="1841775"/>
            <a:ext cx="4021810" cy="26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80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950A808-D987-4C65-AD7B-8F2E2A7EA51C}">
  <ds:schemaRefs>
    <ds:schemaRef ds:uri="85eece50-d862-4c1b-aba4-df2276a4acfd"/>
    <ds:schemaRef ds:uri="9fc0f5e2-46b4-4194-9adc-4017a067c2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0BE4978-3A62-47F6-B8E3-F5F98E7384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9C235D-7C07-44E4-B975-0F6F3BE9346C}">
  <ds:schemaRefs>
    <ds:schemaRef ds:uri="85eece50-d862-4c1b-aba4-df2276a4acfd"/>
    <ds:schemaRef ds:uri="9fc0f5e2-46b4-4194-9adc-4017a067c2c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11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에너지 하베스팅</vt:lpstr>
      <vt:lpstr>에너지 하베스팅 정의 </vt:lpstr>
      <vt:lpstr>에너지발생종류</vt:lpstr>
      <vt:lpstr>에너지 발생 &gt; 전기에너지 기술로 변</vt:lpstr>
      <vt:lpstr>에너지 발생 &gt; 전기에너지 변환</vt:lpstr>
      <vt:lpstr>PowerPoint 프레젠테이션</vt:lpstr>
      <vt:lpstr>PowerPoint 프레젠테이션</vt:lpstr>
      <vt:lpstr>PowerPoint 프레젠테이션</vt:lpstr>
      <vt:lpstr>PowerPoint 프레젠테이션</vt:lpstr>
      <vt:lpstr>사이클에 적용하기 적합한 방법</vt:lpstr>
      <vt:lpstr>사이클에 적용하기 적합한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274</cp:revision>
  <dcterms:created xsi:type="dcterms:W3CDTF">2023-06-26T00:30:13Z</dcterms:created>
  <dcterms:modified xsi:type="dcterms:W3CDTF">2023-07-06T06:58:21Z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MediaServiceImageTags">
    <vt:lpwstr/>
  </property>
</Properties>
</file>